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Impact" panose="020B0806030902050204" pitchFamily="34" charset="0"/>
      <p:regular r:id="rId25"/>
    </p:embeddedFont>
    <p:embeddedFont>
      <p:font typeface="Merriweather" panose="020B0604020202020204" charset="0"/>
      <p:regular r:id="rId26"/>
      <p:bold r:id="rId27"/>
      <p:italic r:id="rId28"/>
      <p:boldItalic r:id="rId29"/>
    </p:embeddedFont>
    <p:embeddedFont>
      <p:font typeface="Tahoma" panose="020B0604030504040204" pitchFamily="3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pnc7SSQjs7JRkJc+HOGdGaXFh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248" name="Google Shape;248;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6e4c3d7e3b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6e4c3d7e3b_3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6e4c3d7e3b_3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4: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278" name="Google Shape;278;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169" name="Google Shape;169;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notes"/>
          <p:cNvSpPr txBox="1">
            <a:spLocks noGrp="1"/>
          </p:cNvSpPr>
          <p:nvPr>
            <p:ph type="sldNum" idx="12"/>
          </p:nvPr>
        </p:nvSpPr>
        <p:spPr>
          <a:xfrm>
            <a:off x="3972560" y="8831580"/>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200"/>
              <a:buFont typeface="Tahoma"/>
              <a:buNone/>
            </a:pPr>
            <a:fld id="{00000000-1234-1234-1234-123412341234}" type="slidenum">
              <a:rPr lang="en-US"/>
              <a:t>3</a:t>
            </a:fld>
            <a:endParaRPr/>
          </a:p>
        </p:txBody>
      </p:sp>
      <p:sp>
        <p:nvSpPr>
          <p:cNvPr id="175" name="Google Shape;175;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6" name="Google Shape;176;p3: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Each of you have an assigned counselor based on…. </a:t>
            </a:r>
            <a:endParaRPr/>
          </a:p>
          <a:p>
            <a:pPr marL="0" lvl="0" indent="0" algn="l" rtl="0">
              <a:lnSpc>
                <a:spcPct val="100000"/>
              </a:lnSpc>
              <a:spcBef>
                <a:spcPts val="0"/>
              </a:spcBef>
              <a:spcAft>
                <a:spcPts val="0"/>
              </a:spcAft>
              <a:buClr>
                <a:schemeClr val="dk1"/>
              </a:buClr>
              <a:buSzPts val="1200"/>
              <a:buFont typeface="Calibri"/>
              <a:buNone/>
            </a:pPr>
            <a:r>
              <a:rPr lang="en-US"/>
              <a:t>If you need to review information or ask questions, please email or visit your counselor during lunch to schedule an appointment.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184" name="Google Shape;184;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5: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190" name="Google Shape;190;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Cara</a:t>
            </a:r>
            <a:endParaRPr/>
          </a:p>
        </p:txBody>
      </p:sp>
      <p:sp>
        <p:nvSpPr>
          <p:cNvPr id="196" name="Google Shape;19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txBox="1">
            <a:spLocks noGrp="1"/>
          </p:cNvSpPr>
          <p:nvPr>
            <p:ph type="sldNum" idx="12"/>
          </p:nvPr>
        </p:nvSpPr>
        <p:spPr>
          <a:xfrm>
            <a:off x="3972560" y="8831580"/>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200"/>
              <a:buFont typeface="Tahoma"/>
              <a:buNone/>
            </a:pPr>
            <a:fld id="{00000000-1234-1234-1234-123412341234}" type="slidenum">
              <a:rPr lang="en-US"/>
              <a:t>7</a:t>
            </a:fld>
            <a:endParaRPr/>
          </a:p>
        </p:txBody>
      </p:sp>
      <p:sp>
        <p:nvSpPr>
          <p:cNvPr id="218" name="Google Shape;218;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9" name="Google Shape;219;p7: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Your sophomore conference is also a time you can check with your counselor to find out if you are on track to becoming a junior next year. High school students are promoted by earning units of credit through successful completion of specific required courses.  In order to be a junior, you must pass…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txBox="1">
            <a:spLocks noGrp="1"/>
          </p:cNvSpPr>
          <p:nvPr>
            <p:ph type="sldNum" idx="12"/>
          </p:nvPr>
        </p:nvSpPr>
        <p:spPr>
          <a:xfrm>
            <a:off x="3972560" y="8831580"/>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200"/>
              <a:buFont typeface="Tahoma"/>
              <a:buNone/>
            </a:pPr>
            <a:fld id="{00000000-1234-1234-1234-123412341234}" type="slidenum">
              <a:rPr lang="en-US"/>
              <a:t>8</a:t>
            </a:fld>
            <a:endParaRPr/>
          </a:p>
        </p:txBody>
      </p:sp>
      <p:sp>
        <p:nvSpPr>
          <p:cNvPr id="226" name="Google Shape;226;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7" name="Google Shape;227;p8: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Your sophomore conference is also a time you can check with your counselor to find out if you are on track to becoming a junior next year. High school students are promoted by earning units of credit through successful completion of specific required courses.  In order to be a junior, you must pass…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9:notes"/>
          <p:cNvSpPr txBox="1">
            <a:spLocks noGrp="1"/>
          </p:cNvSpPr>
          <p:nvPr>
            <p:ph type="sldNum" idx="12"/>
          </p:nvPr>
        </p:nvSpPr>
        <p:spPr>
          <a:xfrm>
            <a:off x="3972560" y="8831580"/>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200"/>
              <a:buFont typeface="Tahoma"/>
              <a:buNone/>
            </a:pPr>
            <a:fld id="{00000000-1234-1234-1234-123412341234}" type="slidenum">
              <a:rPr lang="en-US"/>
              <a:t>9</a:t>
            </a:fld>
            <a:endParaRPr/>
          </a:p>
        </p:txBody>
      </p:sp>
      <p:sp>
        <p:nvSpPr>
          <p:cNvPr id="234" name="Google Shape;234;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 name="Google Shape;235;p9: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At Southeast, students must successfully complete 26 credits in order to graduate.  These credits must include four credits each in English, math and social studies.  Three credits are needed in science, one in healthful living and four electives.  In addition, students also complete a capstone project.  </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20"/>
        <p:cNvGrpSpPr/>
        <p:nvPr/>
      </p:nvGrpSpPr>
      <p:grpSpPr>
        <a:xfrm>
          <a:off x="0" y="0"/>
          <a:ext cx="0" cy="0"/>
          <a:chOff x="0" y="0"/>
          <a:chExt cx="0" cy="0"/>
        </a:xfrm>
      </p:grpSpPr>
      <p:pic>
        <p:nvPicPr>
          <p:cNvPr id="21" name="Google Shape;21;p19" descr="Brickwork-HD-R1a.jp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 name="Google Shape;22;p19"/>
          <p:cNvSpPr/>
          <p:nvPr/>
        </p:nvSpPr>
        <p:spPr>
          <a:xfrm>
            <a:off x="-15875" y="0"/>
            <a:ext cx="11683810" cy="6588125"/>
          </a:xfrm>
          <a:custGeom>
            <a:avLst/>
            <a:gdLst/>
            <a:ahLst/>
            <a:cxnLst/>
            <a:rect l="l" t="t" r="r" b="b"/>
            <a:pathLst>
              <a:path w="11683810" h="6588125" extrusionOk="0">
                <a:moveTo>
                  <a:pt x="0" y="0"/>
                </a:moveTo>
                <a:lnTo>
                  <a:pt x="11318691" y="0"/>
                </a:lnTo>
                <a:lnTo>
                  <a:pt x="11683810" y="5976938"/>
                </a:lnTo>
                <a:lnTo>
                  <a:pt x="15875" y="6588125"/>
                </a:lnTo>
                <a:cubicBezTo>
                  <a:pt x="10583" y="4386792"/>
                  <a:pt x="5292" y="2185458"/>
                  <a:pt x="0" y="0"/>
                </a:cubicBezTo>
                <a:close/>
              </a:path>
            </a:pathLst>
          </a:custGeom>
          <a:blipFill rotWithShape="1">
            <a:blip r:embed="rId3">
              <a:alphaModFix/>
            </a:blip>
            <a:stretch>
              <a:fillRect/>
            </a:stretch>
          </a:blipFill>
          <a:ln>
            <a:noFill/>
          </a:ln>
          <a:effectLst>
            <a:outerShdw blurRad="101600" dist="152400" dir="4380000" algn="tl" rotWithShape="0">
              <a:srgbClr val="000000">
                <a:alpha val="4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9"/>
          <p:cNvSpPr/>
          <p:nvPr/>
        </p:nvSpPr>
        <p:spPr>
          <a:xfrm>
            <a:off x="0" y="4282257"/>
            <a:ext cx="11329257" cy="2028845"/>
          </a:xfrm>
          <a:custGeom>
            <a:avLst/>
            <a:gdLst/>
            <a:ahLst/>
            <a:cxnLst/>
            <a:rect l="l" t="t" r="r" b="b"/>
            <a:pathLst>
              <a:path w="11329257" h="2028845" extrusionOk="0">
                <a:moveTo>
                  <a:pt x="0" y="588520"/>
                </a:moveTo>
                <a:lnTo>
                  <a:pt x="11244075" y="0"/>
                </a:lnTo>
                <a:lnTo>
                  <a:pt x="11329257" y="1424838"/>
                </a:lnTo>
                <a:lnTo>
                  <a:pt x="0" y="2028845"/>
                </a:lnTo>
                <a:lnTo>
                  <a:pt x="0" y="588520"/>
                </a:lnTo>
                <a:close/>
              </a:path>
            </a:pathLst>
          </a:custGeom>
          <a:gradFill>
            <a:gsLst>
              <a:gs pos="0">
                <a:schemeClr val="accent2"/>
              </a:gs>
              <a:gs pos="34000">
                <a:schemeClr val="accent2"/>
              </a:gs>
              <a:gs pos="100000">
                <a:srgbClr val="304E3E"/>
              </a:gs>
            </a:gsLst>
            <a:path path="circle">
              <a:fillToRect l="50000" t="50000" r="50000" b="50000"/>
            </a:path>
            <a:tileRect/>
          </a:gradFill>
          <a:ln>
            <a:noFill/>
          </a:ln>
        </p:spPr>
      </p:sp>
      <p:sp>
        <p:nvSpPr>
          <p:cNvPr id="24" name="Google Shape;24;p19"/>
          <p:cNvSpPr/>
          <p:nvPr/>
        </p:nvSpPr>
        <p:spPr>
          <a:xfrm>
            <a:off x="0" y="0"/>
            <a:ext cx="8719579" cy="456877"/>
          </a:xfrm>
          <a:custGeom>
            <a:avLst/>
            <a:gdLst/>
            <a:ahLst/>
            <a:cxnLst/>
            <a:rect l="l" t="t" r="r" b="b"/>
            <a:pathLst>
              <a:path w="8719579" h="456877" extrusionOk="0">
                <a:moveTo>
                  <a:pt x="0" y="0"/>
                </a:moveTo>
                <a:lnTo>
                  <a:pt x="8719579" y="0"/>
                </a:lnTo>
                <a:lnTo>
                  <a:pt x="0" y="456877"/>
                </a:lnTo>
                <a:lnTo>
                  <a:pt x="0" y="0"/>
                </a:lnTo>
                <a:close/>
              </a:path>
            </a:pathLst>
          </a:custGeom>
          <a:gradFill>
            <a:gsLst>
              <a:gs pos="0">
                <a:schemeClr val="accent2"/>
              </a:gs>
              <a:gs pos="34000">
                <a:schemeClr val="accent2"/>
              </a:gs>
              <a:gs pos="100000">
                <a:srgbClr val="304E3E"/>
              </a:gs>
            </a:gsLst>
            <a:path path="circle">
              <a:fillToRect l="50000" t="50000" r="50000" b="50000"/>
            </a:path>
            <a:tileRect/>
          </a:gradFill>
          <a:ln>
            <a:noFill/>
          </a:ln>
        </p:spPr>
      </p:sp>
      <p:sp>
        <p:nvSpPr>
          <p:cNvPr id="25" name="Google Shape;25;p19"/>
          <p:cNvSpPr/>
          <p:nvPr/>
        </p:nvSpPr>
        <p:spPr>
          <a:xfrm rot="-180000">
            <a:off x="-161800" y="293317"/>
            <a:ext cx="11367116" cy="5751804"/>
          </a:xfrm>
          <a:custGeom>
            <a:avLst/>
            <a:gdLst/>
            <a:ahLst/>
            <a:cxnLst/>
            <a:rect l="l" t="t" r="r" b="b"/>
            <a:pathLst>
              <a:path w="11367116" h="5751804" extrusionOk="0">
                <a:moveTo>
                  <a:pt x="11346705" y="0"/>
                </a:moveTo>
                <a:cubicBezTo>
                  <a:pt x="11353509" y="1915114"/>
                  <a:pt x="11360312" y="3830229"/>
                  <a:pt x="11367116" y="5745343"/>
                </a:cubicBezTo>
                <a:lnTo>
                  <a:pt x="0" y="5751804"/>
                </a:lnTo>
              </a:path>
            </a:pathLst>
          </a:custGeom>
          <a:noFill/>
          <a:ln w="82550" cap="flat" cmpd="sng">
            <a:solidFill>
              <a:srgbClr val="7F7F7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19"/>
          <p:cNvSpPr txBox="1">
            <a:spLocks noGrp="1"/>
          </p:cNvSpPr>
          <p:nvPr>
            <p:ph type="ctrTitle"/>
          </p:nvPr>
        </p:nvSpPr>
        <p:spPr>
          <a:xfrm rot="-180000">
            <a:off x="891201" y="662656"/>
            <a:ext cx="9755187" cy="2766528"/>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accent1"/>
              </a:buClr>
              <a:buSzPts val="8000"/>
              <a:buFont typeface="Impact"/>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9"/>
          <p:cNvSpPr txBox="1">
            <a:spLocks noGrp="1"/>
          </p:cNvSpPr>
          <p:nvPr>
            <p:ph type="subTitle" idx="1"/>
          </p:nvPr>
        </p:nvSpPr>
        <p:spPr>
          <a:xfrm rot="-180000">
            <a:off x="983062" y="3505209"/>
            <a:ext cx="9755187" cy="550333"/>
          </a:xfrm>
          <a:prstGeom prst="rect">
            <a:avLst/>
          </a:prstGeom>
          <a:noFill/>
          <a:ln>
            <a:noFill/>
          </a:ln>
        </p:spPr>
        <p:txBody>
          <a:bodyPr spcFirstLastPara="1" wrap="square" lIns="91425" tIns="45700" rIns="91425" bIns="45700" anchor="t" anchorCtr="0">
            <a:noAutofit/>
          </a:bodyPr>
          <a:lstStyle>
            <a:lvl1pPr lvl="0" algn="r">
              <a:lnSpc>
                <a:spcPct val="120000"/>
              </a:lnSpc>
              <a:spcBef>
                <a:spcPts val="1000"/>
              </a:spcBef>
              <a:spcAft>
                <a:spcPts val="0"/>
              </a:spcAft>
              <a:buSzPts val="4480"/>
              <a:buNone/>
              <a:defRPr sz="2800">
                <a:solidFill>
                  <a:srgbClr val="7F7F7F"/>
                </a:solidFill>
              </a:defRPr>
            </a:lvl1pPr>
            <a:lvl2pPr lvl="1" algn="ctr">
              <a:lnSpc>
                <a:spcPct val="120000"/>
              </a:lnSpc>
              <a:spcBef>
                <a:spcPts val="500"/>
              </a:spcBef>
              <a:spcAft>
                <a:spcPts val="0"/>
              </a:spcAft>
              <a:buSzPts val="3200"/>
              <a:buNone/>
              <a:defRPr sz="2000"/>
            </a:lvl2pPr>
            <a:lvl3pPr lvl="2" algn="ctr">
              <a:lnSpc>
                <a:spcPct val="120000"/>
              </a:lnSpc>
              <a:spcBef>
                <a:spcPts val="500"/>
              </a:spcBef>
              <a:spcAft>
                <a:spcPts val="0"/>
              </a:spcAft>
              <a:buSzPts val="2880"/>
              <a:buNone/>
              <a:defRPr sz="1800"/>
            </a:lvl3pPr>
            <a:lvl4pPr lvl="3" algn="ctr">
              <a:lnSpc>
                <a:spcPct val="120000"/>
              </a:lnSpc>
              <a:spcBef>
                <a:spcPts val="500"/>
              </a:spcBef>
              <a:spcAft>
                <a:spcPts val="0"/>
              </a:spcAft>
              <a:buSzPts val="2560"/>
              <a:buNone/>
              <a:defRPr sz="1600"/>
            </a:lvl4pPr>
            <a:lvl5pPr lvl="4" algn="ctr">
              <a:lnSpc>
                <a:spcPct val="120000"/>
              </a:lnSpc>
              <a:spcBef>
                <a:spcPts val="500"/>
              </a:spcBef>
              <a:spcAft>
                <a:spcPts val="0"/>
              </a:spcAft>
              <a:buSzPts val="2560"/>
              <a:buNone/>
              <a:defRPr sz="1600"/>
            </a:lvl5pPr>
            <a:lvl6pPr lvl="5" algn="ctr">
              <a:lnSpc>
                <a:spcPct val="120000"/>
              </a:lnSpc>
              <a:spcBef>
                <a:spcPts val="500"/>
              </a:spcBef>
              <a:spcAft>
                <a:spcPts val="0"/>
              </a:spcAft>
              <a:buSzPts val="2560"/>
              <a:buNone/>
              <a:defRPr sz="1600"/>
            </a:lvl6pPr>
            <a:lvl7pPr lvl="6" algn="ctr">
              <a:lnSpc>
                <a:spcPct val="120000"/>
              </a:lnSpc>
              <a:spcBef>
                <a:spcPts val="500"/>
              </a:spcBef>
              <a:spcAft>
                <a:spcPts val="0"/>
              </a:spcAft>
              <a:buSzPts val="2560"/>
              <a:buNone/>
              <a:defRPr sz="1600"/>
            </a:lvl7pPr>
            <a:lvl8pPr lvl="7" algn="ctr">
              <a:lnSpc>
                <a:spcPct val="120000"/>
              </a:lnSpc>
              <a:spcBef>
                <a:spcPts val="500"/>
              </a:spcBef>
              <a:spcAft>
                <a:spcPts val="0"/>
              </a:spcAft>
              <a:buSzPts val="2560"/>
              <a:buNone/>
              <a:defRPr sz="1600"/>
            </a:lvl8pPr>
            <a:lvl9pPr lvl="8" algn="ctr">
              <a:lnSpc>
                <a:spcPct val="120000"/>
              </a:lnSpc>
              <a:spcBef>
                <a:spcPts val="500"/>
              </a:spcBef>
              <a:spcAft>
                <a:spcPts val="0"/>
              </a:spcAft>
              <a:buSzPts val="2560"/>
              <a:buNone/>
              <a:defRPr sz="1600"/>
            </a:lvl9pPr>
          </a:lstStyle>
          <a:p>
            <a:endParaRPr/>
          </a:p>
        </p:txBody>
      </p:sp>
      <p:sp>
        <p:nvSpPr>
          <p:cNvPr id="28" name="Google Shape;28;p19"/>
          <p:cNvSpPr txBox="1">
            <a:spLocks noGrp="1"/>
          </p:cNvSpPr>
          <p:nvPr>
            <p:ph type="dt" idx="10"/>
          </p:nvPr>
        </p:nvSpPr>
        <p:spPr>
          <a:xfrm rot="-180000">
            <a:off x="4948541" y="4578463"/>
            <a:ext cx="6143653" cy="116311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5400">
                <a:solidFill>
                  <a:srgbClr val="304E3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ftr" idx="11"/>
          </p:nvPr>
        </p:nvSpPr>
        <p:spPr>
          <a:xfrm rot="-180000">
            <a:off x="-9144" y="4882896"/>
            <a:ext cx="4050792" cy="119786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
          <p:cNvSpPr txBox="1">
            <a:spLocks noGrp="1"/>
          </p:cNvSpPr>
          <p:nvPr>
            <p:ph type="sldNum" idx="12"/>
          </p:nvPr>
        </p:nvSpPr>
        <p:spPr>
          <a:xfrm rot="-180000">
            <a:off x="9851758" y="3832648"/>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400"/>
              <a:buFont typeface="Arial"/>
              <a:buNone/>
              <a:defRPr sz="2400" b="0" i="0" u="none" strike="noStrike" cap="none">
                <a:solidFill>
                  <a:srgbClr val="3F3F3F"/>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2400"/>
              <a:buFont typeface="Arial"/>
              <a:buNone/>
              <a:defRPr sz="2400" b="0" i="0" u="none" strike="noStrike" cap="none">
                <a:solidFill>
                  <a:srgbClr val="3F3F3F"/>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2400"/>
              <a:buFont typeface="Arial"/>
              <a:buNone/>
              <a:defRPr sz="2400" b="0" i="0" u="none" strike="noStrike" cap="none">
                <a:solidFill>
                  <a:srgbClr val="3F3F3F"/>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2400"/>
              <a:buFont typeface="Arial"/>
              <a:buNone/>
              <a:defRPr sz="2400" b="0" i="0" u="none" strike="noStrike" cap="none">
                <a:solidFill>
                  <a:srgbClr val="3F3F3F"/>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2400"/>
              <a:buFont typeface="Arial"/>
              <a:buNone/>
              <a:defRPr sz="2400" b="0" i="0" u="none" strike="noStrike" cap="none">
                <a:solidFill>
                  <a:srgbClr val="3F3F3F"/>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2400"/>
              <a:buFont typeface="Arial"/>
              <a:buNone/>
              <a:defRPr sz="2400" b="0" i="0" u="none" strike="noStrike" cap="none">
                <a:solidFill>
                  <a:srgbClr val="3F3F3F"/>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2400"/>
              <a:buFont typeface="Arial"/>
              <a:buNone/>
              <a:defRPr sz="2400" b="0" i="0" u="none" strike="noStrike" cap="none">
                <a:solidFill>
                  <a:srgbClr val="3F3F3F"/>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2400"/>
              <a:buFont typeface="Arial"/>
              <a:buNone/>
              <a:defRPr sz="2400" b="0" i="0" u="none" strike="noStrike" cap="none">
                <a:solidFill>
                  <a:srgbClr val="3F3F3F"/>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2400"/>
              <a:buFont typeface="Arial"/>
              <a:buNone/>
              <a:defRPr sz="2400" b="0" i="0" u="none" strike="noStrike" cap="none">
                <a:solidFill>
                  <a:srgbClr val="3F3F3F"/>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
        <p:nvSpPr>
          <p:cNvPr id="31" name="Google Shape;31;p19"/>
          <p:cNvSpPr/>
          <p:nvPr/>
        </p:nvSpPr>
        <p:spPr>
          <a:xfrm rot="-180000">
            <a:off x="4221385" y="5111356"/>
            <a:ext cx="515386" cy="515386"/>
          </a:xfrm>
          <a:prstGeom prst="star5">
            <a:avLst>
              <a:gd name="adj" fmla="val 26693"/>
              <a:gd name="hf" fmla="val 105146"/>
              <a:gd name="vf" fmla="val 110557"/>
            </a:avLst>
          </a:prstGeom>
          <a:solidFill>
            <a:schemeClr val="dk1">
              <a:alpha val="4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82"/>
        <p:cNvGrpSpPr/>
        <p:nvPr/>
      </p:nvGrpSpPr>
      <p:grpSpPr>
        <a:xfrm>
          <a:off x="0" y="0"/>
          <a:ext cx="0" cy="0"/>
          <a:chOff x="0" y="0"/>
          <a:chExt cx="0" cy="0"/>
        </a:xfrm>
      </p:grpSpPr>
      <p:sp>
        <p:nvSpPr>
          <p:cNvPr id="83" name="Google Shape;83;p28"/>
          <p:cNvSpPr txBox="1">
            <a:spLocks noGrp="1"/>
          </p:cNvSpPr>
          <p:nvPr>
            <p:ph type="title"/>
          </p:nvPr>
        </p:nvSpPr>
        <p:spPr>
          <a:xfrm>
            <a:off x="693643" y="685800"/>
            <a:ext cx="4126860" cy="20232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3600"/>
              <a:buFont typeface="Impac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8"/>
          <p:cNvSpPr txBox="1">
            <a:spLocks noGrp="1"/>
          </p:cNvSpPr>
          <p:nvPr>
            <p:ph type="body" idx="1"/>
          </p:nvPr>
        </p:nvSpPr>
        <p:spPr>
          <a:xfrm>
            <a:off x="5046132" y="685800"/>
            <a:ext cx="6034375" cy="4688785"/>
          </a:xfrm>
          <a:prstGeom prst="rect">
            <a:avLst/>
          </a:prstGeom>
          <a:noFill/>
          <a:ln>
            <a:noFill/>
          </a:ln>
        </p:spPr>
        <p:txBody>
          <a:bodyPr spcFirstLastPara="1" wrap="square" lIns="91425" tIns="45700" rIns="91425" bIns="45700" anchor="ctr"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85" name="Google Shape;85;p28"/>
          <p:cNvSpPr txBox="1">
            <a:spLocks noGrp="1"/>
          </p:cNvSpPr>
          <p:nvPr>
            <p:ph type="body" idx="2"/>
          </p:nvPr>
        </p:nvSpPr>
        <p:spPr>
          <a:xfrm>
            <a:off x="693642" y="2709052"/>
            <a:ext cx="4126861" cy="2665533"/>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86" name="Google Shape;86;p28"/>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8"/>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8"/>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89"/>
        <p:cNvGrpSpPr/>
        <p:nvPr/>
      </p:nvGrpSpPr>
      <p:grpSpPr>
        <a:xfrm>
          <a:off x="0" y="0"/>
          <a:ext cx="0" cy="0"/>
          <a:chOff x="0" y="0"/>
          <a:chExt cx="0" cy="0"/>
        </a:xfrm>
      </p:grpSpPr>
      <p:sp>
        <p:nvSpPr>
          <p:cNvPr id="90" name="Google Shape;90;p29"/>
          <p:cNvSpPr txBox="1">
            <a:spLocks noGrp="1"/>
          </p:cNvSpPr>
          <p:nvPr>
            <p:ph type="title"/>
          </p:nvPr>
        </p:nvSpPr>
        <p:spPr>
          <a:xfrm>
            <a:off x="685800" y="685800"/>
            <a:ext cx="6345302" cy="20232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3600"/>
              <a:buFont typeface="Impac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9"/>
          <p:cNvSpPr>
            <a:spLocks noGrp="1"/>
          </p:cNvSpPr>
          <p:nvPr>
            <p:ph type="pic" idx="2"/>
          </p:nvPr>
        </p:nvSpPr>
        <p:spPr>
          <a:xfrm>
            <a:off x="7482362" y="0"/>
            <a:ext cx="3598146" cy="5071533"/>
          </a:xfrm>
          <a:prstGeom prst="rect">
            <a:avLst/>
          </a:prstGeom>
          <a:noFill/>
          <a:ln w="57150" cap="flat" cmpd="thinThick">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accent1"/>
              </a:buClr>
              <a:buSzPts val="5120"/>
              <a:buFont typeface="Arial"/>
              <a:buNone/>
              <a:defRPr sz="3200" b="0" i="0" u="none" strike="noStrike" cap="none">
                <a:solidFill>
                  <a:schemeClr val="dk1"/>
                </a:solidFill>
                <a:latin typeface="Impact"/>
                <a:ea typeface="Impact"/>
                <a:cs typeface="Impact"/>
                <a:sym typeface="Impact"/>
              </a:defRPr>
            </a:lvl1pPr>
            <a:lvl2pPr marR="0" lvl="1" algn="l" rtl="0">
              <a:lnSpc>
                <a:spcPct val="120000"/>
              </a:lnSpc>
              <a:spcBef>
                <a:spcPts val="500"/>
              </a:spcBef>
              <a:spcAft>
                <a:spcPts val="0"/>
              </a:spcAft>
              <a:buClr>
                <a:schemeClr val="accent1"/>
              </a:buClr>
              <a:buSzPts val="4480"/>
              <a:buFont typeface="Arial"/>
              <a:buNone/>
              <a:defRPr sz="2800" b="0" i="0" u="none" strike="noStrike" cap="none">
                <a:solidFill>
                  <a:schemeClr val="dk1"/>
                </a:solidFill>
                <a:latin typeface="Impact"/>
                <a:ea typeface="Impact"/>
                <a:cs typeface="Impact"/>
                <a:sym typeface="Impact"/>
              </a:defRPr>
            </a:lvl2pPr>
            <a:lvl3pPr marR="0" lvl="2" algn="l" rtl="0">
              <a:lnSpc>
                <a:spcPct val="120000"/>
              </a:lnSpc>
              <a:spcBef>
                <a:spcPts val="500"/>
              </a:spcBef>
              <a:spcAft>
                <a:spcPts val="0"/>
              </a:spcAft>
              <a:buClr>
                <a:schemeClr val="accent1"/>
              </a:buClr>
              <a:buSzPts val="3840"/>
              <a:buFont typeface="Arial"/>
              <a:buNone/>
              <a:defRPr sz="2400" b="0" i="0" u="none" strike="noStrike" cap="none">
                <a:solidFill>
                  <a:schemeClr val="dk1"/>
                </a:solidFill>
                <a:latin typeface="Impact"/>
                <a:ea typeface="Impact"/>
                <a:cs typeface="Impact"/>
                <a:sym typeface="Impact"/>
              </a:defRPr>
            </a:lvl3pPr>
            <a:lvl4pPr marR="0" lvl="3"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4pPr>
            <a:lvl5pPr marR="0" lvl="4"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5pPr>
            <a:lvl6pPr marR="0" lvl="5"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6pPr>
            <a:lvl7pPr marR="0" lvl="6"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7pPr>
            <a:lvl8pPr marR="0" lvl="7"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8pPr>
            <a:lvl9pPr marR="0" lvl="8"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9pPr>
          </a:lstStyle>
          <a:p>
            <a:endParaRPr/>
          </a:p>
        </p:txBody>
      </p:sp>
      <p:sp>
        <p:nvSpPr>
          <p:cNvPr id="92" name="Google Shape;92;p29"/>
          <p:cNvSpPr txBox="1">
            <a:spLocks noGrp="1"/>
          </p:cNvSpPr>
          <p:nvPr>
            <p:ph type="body" idx="1"/>
          </p:nvPr>
        </p:nvSpPr>
        <p:spPr>
          <a:xfrm>
            <a:off x="685801" y="2709052"/>
            <a:ext cx="6345301" cy="2362481"/>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93" name="Google Shape;93;p29"/>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9"/>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9"/>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96"/>
        <p:cNvGrpSpPr/>
        <p:nvPr/>
      </p:nvGrpSpPr>
      <p:grpSpPr>
        <a:xfrm>
          <a:off x="0" y="0"/>
          <a:ext cx="0" cy="0"/>
          <a:chOff x="0" y="0"/>
          <a:chExt cx="0" cy="0"/>
        </a:xfrm>
      </p:grpSpPr>
      <p:sp>
        <p:nvSpPr>
          <p:cNvPr id="97" name="Google Shape;97;p30"/>
          <p:cNvSpPr txBox="1">
            <a:spLocks noGrp="1"/>
          </p:cNvSpPr>
          <p:nvPr>
            <p:ph type="title"/>
          </p:nvPr>
        </p:nvSpPr>
        <p:spPr>
          <a:xfrm>
            <a:off x="685800" y="4106333"/>
            <a:ext cx="10394708" cy="5888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Impact"/>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0"/>
          <p:cNvSpPr>
            <a:spLocks noGrp="1"/>
          </p:cNvSpPr>
          <p:nvPr>
            <p:ph type="pic" idx="2"/>
          </p:nvPr>
        </p:nvSpPr>
        <p:spPr>
          <a:xfrm>
            <a:off x="685801" y="685799"/>
            <a:ext cx="10392513" cy="3194903"/>
          </a:xfrm>
          <a:prstGeom prst="rect">
            <a:avLst/>
          </a:prstGeom>
          <a:noFill/>
          <a:ln w="57150" cap="flat" cmpd="thinThick">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accent1"/>
              </a:buClr>
              <a:buSzPts val="5120"/>
              <a:buFont typeface="Arial"/>
              <a:buNone/>
              <a:defRPr sz="3200" b="0" i="0" u="none" strike="noStrike" cap="none">
                <a:solidFill>
                  <a:schemeClr val="dk1"/>
                </a:solidFill>
                <a:latin typeface="Impact"/>
                <a:ea typeface="Impact"/>
                <a:cs typeface="Impact"/>
                <a:sym typeface="Impact"/>
              </a:defRPr>
            </a:lvl1pPr>
            <a:lvl2pPr marR="0" lvl="1" algn="l" rtl="0">
              <a:lnSpc>
                <a:spcPct val="120000"/>
              </a:lnSpc>
              <a:spcBef>
                <a:spcPts val="500"/>
              </a:spcBef>
              <a:spcAft>
                <a:spcPts val="0"/>
              </a:spcAft>
              <a:buClr>
                <a:schemeClr val="accent1"/>
              </a:buClr>
              <a:buSzPts val="4480"/>
              <a:buFont typeface="Arial"/>
              <a:buNone/>
              <a:defRPr sz="2800" b="0" i="0" u="none" strike="noStrike" cap="none">
                <a:solidFill>
                  <a:schemeClr val="dk1"/>
                </a:solidFill>
                <a:latin typeface="Impact"/>
                <a:ea typeface="Impact"/>
                <a:cs typeface="Impact"/>
                <a:sym typeface="Impact"/>
              </a:defRPr>
            </a:lvl2pPr>
            <a:lvl3pPr marR="0" lvl="2" algn="l" rtl="0">
              <a:lnSpc>
                <a:spcPct val="120000"/>
              </a:lnSpc>
              <a:spcBef>
                <a:spcPts val="500"/>
              </a:spcBef>
              <a:spcAft>
                <a:spcPts val="0"/>
              </a:spcAft>
              <a:buClr>
                <a:schemeClr val="accent1"/>
              </a:buClr>
              <a:buSzPts val="3840"/>
              <a:buFont typeface="Arial"/>
              <a:buNone/>
              <a:defRPr sz="2400" b="0" i="0" u="none" strike="noStrike" cap="none">
                <a:solidFill>
                  <a:schemeClr val="dk1"/>
                </a:solidFill>
                <a:latin typeface="Impact"/>
                <a:ea typeface="Impact"/>
                <a:cs typeface="Impact"/>
                <a:sym typeface="Impact"/>
              </a:defRPr>
            </a:lvl3pPr>
            <a:lvl4pPr marR="0" lvl="3"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4pPr>
            <a:lvl5pPr marR="0" lvl="4"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5pPr>
            <a:lvl6pPr marR="0" lvl="5"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6pPr>
            <a:lvl7pPr marR="0" lvl="6"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7pPr>
            <a:lvl8pPr marR="0" lvl="7"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8pPr>
            <a:lvl9pPr marR="0" lvl="8" algn="l" rtl="0">
              <a:lnSpc>
                <a:spcPct val="120000"/>
              </a:lnSpc>
              <a:spcBef>
                <a:spcPts val="500"/>
              </a:spcBef>
              <a:spcAft>
                <a:spcPts val="0"/>
              </a:spcAft>
              <a:buClr>
                <a:schemeClr val="accent1"/>
              </a:buClr>
              <a:buSzPts val="3200"/>
              <a:buFont typeface="Arial"/>
              <a:buNone/>
              <a:defRPr sz="2000" b="0" i="0" u="none" strike="noStrike" cap="none">
                <a:solidFill>
                  <a:schemeClr val="dk1"/>
                </a:solidFill>
                <a:latin typeface="Impact"/>
                <a:ea typeface="Impact"/>
                <a:cs typeface="Impact"/>
                <a:sym typeface="Impact"/>
              </a:defRPr>
            </a:lvl9pPr>
          </a:lstStyle>
          <a:p>
            <a:endParaRPr/>
          </a:p>
        </p:txBody>
      </p:sp>
      <p:sp>
        <p:nvSpPr>
          <p:cNvPr id="99" name="Google Shape;99;p30"/>
          <p:cNvSpPr txBox="1">
            <a:spLocks noGrp="1"/>
          </p:cNvSpPr>
          <p:nvPr>
            <p:ph type="body" idx="1"/>
          </p:nvPr>
        </p:nvSpPr>
        <p:spPr>
          <a:xfrm>
            <a:off x="685780" y="4702923"/>
            <a:ext cx="10394728" cy="68247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2560"/>
              <a:buNone/>
              <a:defRPr sz="16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100" name="Google Shape;100;p30"/>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0"/>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0"/>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03"/>
        <p:cNvGrpSpPr/>
        <p:nvPr/>
      </p:nvGrpSpPr>
      <p:grpSpPr>
        <a:xfrm>
          <a:off x="0" y="0"/>
          <a:ext cx="0" cy="0"/>
          <a:chOff x="0" y="0"/>
          <a:chExt cx="0" cy="0"/>
        </a:xfrm>
      </p:grpSpPr>
      <p:sp>
        <p:nvSpPr>
          <p:cNvPr id="104" name="Google Shape;104;p31"/>
          <p:cNvSpPr txBox="1">
            <a:spLocks noGrp="1"/>
          </p:cNvSpPr>
          <p:nvPr>
            <p:ph type="title"/>
          </p:nvPr>
        </p:nvSpPr>
        <p:spPr>
          <a:xfrm>
            <a:off x="685801" y="685800"/>
            <a:ext cx="10396902" cy="319490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4800"/>
              <a:buFont typeface="Impact"/>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1"/>
          <p:cNvSpPr txBox="1">
            <a:spLocks noGrp="1"/>
          </p:cNvSpPr>
          <p:nvPr>
            <p:ph type="body" idx="1"/>
          </p:nvPr>
        </p:nvSpPr>
        <p:spPr>
          <a:xfrm>
            <a:off x="685779" y="4106333"/>
            <a:ext cx="10394729" cy="1273606"/>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106" name="Google Shape;106;p31"/>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1"/>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1"/>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9"/>
        <p:cNvGrpSpPr/>
        <p:nvPr/>
      </p:nvGrpSpPr>
      <p:grpSpPr>
        <a:xfrm>
          <a:off x="0" y="0"/>
          <a:ext cx="0" cy="0"/>
          <a:chOff x="0" y="0"/>
          <a:chExt cx="0" cy="0"/>
        </a:xfrm>
      </p:grpSpPr>
      <p:sp>
        <p:nvSpPr>
          <p:cNvPr id="110" name="Google Shape;110;p32"/>
          <p:cNvSpPr txBox="1">
            <a:spLocks noGrp="1"/>
          </p:cNvSpPr>
          <p:nvPr>
            <p:ph type="title"/>
          </p:nvPr>
        </p:nvSpPr>
        <p:spPr>
          <a:xfrm>
            <a:off x="1121732" y="685800"/>
            <a:ext cx="9525020" cy="29167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4800"/>
              <a:buFont typeface="Impact"/>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2"/>
          <p:cNvSpPr txBox="1">
            <a:spLocks noGrp="1"/>
          </p:cNvSpPr>
          <p:nvPr>
            <p:ph type="body" idx="1"/>
          </p:nvPr>
        </p:nvSpPr>
        <p:spPr>
          <a:xfrm>
            <a:off x="1550264" y="3610032"/>
            <a:ext cx="8667956" cy="377768"/>
          </a:xfrm>
          <a:prstGeom prst="rect">
            <a:avLst/>
          </a:prstGeom>
          <a:noFill/>
          <a:ln>
            <a:noFill/>
          </a:ln>
        </p:spPr>
        <p:txBody>
          <a:bodyPr spcFirstLastPara="1" wrap="square" lIns="91425" tIns="45700" rIns="91425" bIns="45700" anchor="t" anchorCtr="0">
            <a:normAutofit/>
          </a:bodyPr>
          <a:lstStyle>
            <a:lvl1pPr marL="457200" lvl="0" indent="-228600" algn="r">
              <a:lnSpc>
                <a:spcPct val="120000"/>
              </a:lnSpc>
              <a:spcBef>
                <a:spcPts val="1000"/>
              </a:spcBef>
              <a:spcAft>
                <a:spcPts val="0"/>
              </a:spcAft>
              <a:buSzPts val="2240"/>
              <a:buNone/>
              <a:defRPr sz="1400">
                <a:solidFill>
                  <a:srgbClr val="7F7F7F"/>
                </a:solidFill>
              </a:defRPr>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112" name="Google Shape;112;p32"/>
          <p:cNvSpPr txBox="1">
            <a:spLocks noGrp="1"/>
          </p:cNvSpPr>
          <p:nvPr>
            <p:ph type="body" idx="2"/>
          </p:nvPr>
        </p:nvSpPr>
        <p:spPr>
          <a:xfrm>
            <a:off x="685801" y="4106334"/>
            <a:ext cx="10396882" cy="1268252"/>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113" name="Google Shape;113;p32"/>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2"/>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2"/>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
        <p:nvSpPr>
          <p:cNvPr id="116" name="Google Shape;116;p32"/>
          <p:cNvSpPr txBox="1"/>
          <p:nvPr/>
        </p:nvSpPr>
        <p:spPr>
          <a:xfrm>
            <a:off x="685801" y="89262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0"/>
              <a:buFont typeface="Impact"/>
              <a:buNone/>
            </a:pPr>
            <a:r>
              <a:rPr lang="en-US" sz="8000" b="0" i="0" u="none" strike="noStrike" cap="none">
                <a:solidFill>
                  <a:schemeClr val="dk1"/>
                </a:solidFill>
                <a:latin typeface="Impact"/>
                <a:ea typeface="Impact"/>
                <a:cs typeface="Impact"/>
                <a:sym typeface="Impact"/>
              </a:rPr>
              <a:t>“</a:t>
            </a:r>
            <a:endParaRPr sz="1400" b="0" i="0" u="none" strike="noStrike" cap="none">
              <a:solidFill>
                <a:srgbClr val="000000"/>
              </a:solidFill>
              <a:latin typeface="Arial"/>
              <a:ea typeface="Arial"/>
              <a:cs typeface="Arial"/>
              <a:sym typeface="Arial"/>
            </a:endParaRPr>
          </a:p>
        </p:txBody>
      </p:sp>
      <p:sp>
        <p:nvSpPr>
          <p:cNvPr id="117" name="Google Shape;117;p32"/>
          <p:cNvSpPr txBox="1"/>
          <p:nvPr/>
        </p:nvSpPr>
        <p:spPr>
          <a:xfrm>
            <a:off x="10473083" y="2922827"/>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0"/>
              <a:buFont typeface="Impact"/>
              <a:buNone/>
            </a:pPr>
            <a:r>
              <a:rPr lang="en-US" sz="8000" b="0" i="0" u="none" strike="noStrike" cap="none">
                <a:solidFill>
                  <a:schemeClr val="dk1"/>
                </a:solidFill>
                <a:latin typeface="Impact"/>
                <a:ea typeface="Impact"/>
                <a:cs typeface="Impact"/>
                <a:sym typeface="Impact"/>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8"/>
        <p:cNvGrpSpPr/>
        <p:nvPr/>
      </p:nvGrpSpPr>
      <p:grpSpPr>
        <a:xfrm>
          <a:off x="0" y="0"/>
          <a:ext cx="0" cy="0"/>
          <a:chOff x="0" y="0"/>
          <a:chExt cx="0" cy="0"/>
        </a:xfrm>
      </p:grpSpPr>
      <p:sp>
        <p:nvSpPr>
          <p:cNvPr id="119" name="Google Shape;119;p33"/>
          <p:cNvSpPr txBox="1">
            <a:spLocks noGrp="1"/>
          </p:cNvSpPr>
          <p:nvPr>
            <p:ph type="title"/>
          </p:nvPr>
        </p:nvSpPr>
        <p:spPr>
          <a:xfrm>
            <a:off x="685800" y="1723854"/>
            <a:ext cx="10394707" cy="25118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800"/>
              <a:buFont typeface="Impact"/>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3"/>
          <p:cNvSpPr txBox="1">
            <a:spLocks noGrp="1"/>
          </p:cNvSpPr>
          <p:nvPr>
            <p:ph type="body" idx="1"/>
          </p:nvPr>
        </p:nvSpPr>
        <p:spPr>
          <a:xfrm>
            <a:off x="685800" y="4247468"/>
            <a:ext cx="10394707" cy="114064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121" name="Google Shape;121;p33"/>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3"/>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3"/>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24"/>
        <p:cNvGrpSpPr/>
        <p:nvPr/>
      </p:nvGrpSpPr>
      <p:grpSpPr>
        <a:xfrm>
          <a:off x="0" y="0"/>
          <a:ext cx="0" cy="0"/>
          <a:chOff x="0" y="0"/>
          <a:chExt cx="0" cy="0"/>
        </a:xfrm>
      </p:grpSpPr>
      <p:sp>
        <p:nvSpPr>
          <p:cNvPr id="125" name="Google Shape;125;p34"/>
          <p:cNvSpPr txBox="1">
            <a:spLocks noGrp="1"/>
          </p:cNvSpPr>
          <p:nvPr>
            <p:ph type="title"/>
          </p:nvPr>
        </p:nvSpPr>
        <p:spPr>
          <a:xfrm>
            <a:off x="685802" y="685800"/>
            <a:ext cx="10394706" cy="115196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5400"/>
              <a:buFont typeface="Impac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4"/>
          <p:cNvSpPr txBox="1">
            <a:spLocks noGrp="1"/>
          </p:cNvSpPr>
          <p:nvPr>
            <p:ph type="body" idx="1"/>
          </p:nvPr>
        </p:nvSpPr>
        <p:spPr>
          <a:xfrm>
            <a:off x="685802" y="206339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840"/>
              <a:buNone/>
              <a:defRPr sz="24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27" name="Google Shape;127;p34"/>
          <p:cNvSpPr txBox="1">
            <a:spLocks noGrp="1"/>
          </p:cNvSpPr>
          <p:nvPr>
            <p:ph type="body" idx="2"/>
          </p:nvPr>
        </p:nvSpPr>
        <p:spPr>
          <a:xfrm>
            <a:off x="685802" y="2639658"/>
            <a:ext cx="3310128" cy="273492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28" name="Google Shape;128;p34"/>
          <p:cNvSpPr txBox="1">
            <a:spLocks noGrp="1"/>
          </p:cNvSpPr>
          <p:nvPr>
            <p:ph type="body" idx="3"/>
          </p:nvPr>
        </p:nvSpPr>
        <p:spPr>
          <a:xfrm>
            <a:off x="4234622" y="206339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840"/>
              <a:buNone/>
              <a:defRPr sz="24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29" name="Google Shape;129;p34"/>
          <p:cNvSpPr txBox="1">
            <a:spLocks noGrp="1"/>
          </p:cNvSpPr>
          <p:nvPr>
            <p:ph type="body" idx="4"/>
          </p:nvPr>
        </p:nvSpPr>
        <p:spPr>
          <a:xfrm>
            <a:off x="4234621" y="2639658"/>
            <a:ext cx="3310128" cy="273492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30" name="Google Shape;130;p34"/>
          <p:cNvSpPr txBox="1">
            <a:spLocks noGrp="1"/>
          </p:cNvSpPr>
          <p:nvPr>
            <p:ph type="body" idx="5"/>
          </p:nvPr>
        </p:nvSpPr>
        <p:spPr>
          <a:xfrm>
            <a:off x="7770380" y="206339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840"/>
              <a:buNone/>
              <a:defRPr sz="24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31" name="Google Shape;131;p34"/>
          <p:cNvSpPr txBox="1">
            <a:spLocks noGrp="1"/>
          </p:cNvSpPr>
          <p:nvPr>
            <p:ph type="body" idx="6"/>
          </p:nvPr>
        </p:nvSpPr>
        <p:spPr>
          <a:xfrm>
            <a:off x="7770380" y="2639658"/>
            <a:ext cx="3310128" cy="273492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32" name="Google Shape;132;p34"/>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4"/>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34"/>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35"/>
        <p:cNvGrpSpPr/>
        <p:nvPr/>
      </p:nvGrpSpPr>
      <p:grpSpPr>
        <a:xfrm>
          <a:off x="0" y="0"/>
          <a:ext cx="0" cy="0"/>
          <a:chOff x="0" y="0"/>
          <a:chExt cx="0" cy="0"/>
        </a:xfrm>
      </p:grpSpPr>
      <p:sp>
        <p:nvSpPr>
          <p:cNvPr id="136" name="Google Shape;136;p35"/>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5400"/>
              <a:buFont typeface="Impac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5"/>
          <p:cNvSpPr txBox="1">
            <a:spLocks noGrp="1"/>
          </p:cNvSpPr>
          <p:nvPr>
            <p:ph type="body" idx="1"/>
          </p:nvPr>
        </p:nvSpPr>
        <p:spPr>
          <a:xfrm>
            <a:off x="691840" y="381302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520"/>
              <a:buNone/>
              <a:defRPr sz="22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38" name="Google Shape;138;p35"/>
          <p:cNvSpPr>
            <a:spLocks noGrp="1"/>
          </p:cNvSpPr>
          <p:nvPr>
            <p:ph type="pic" idx="2"/>
          </p:nvPr>
        </p:nvSpPr>
        <p:spPr>
          <a:xfrm>
            <a:off x="685780" y="2063395"/>
            <a:ext cx="3310128" cy="1536725"/>
          </a:xfrm>
          <a:prstGeom prst="roundRect">
            <a:avLst>
              <a:gd name="adj" fmla="val 0"/>
            </a:avLst>
          </a:prstGeom>
          <a:noFill/>
          <a:ln w="57150" cap="flat" cmpd="thinThick">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1pPr>
            <a:lvl2pPr marR="0" lvl="1"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2pPr>
            <a:lvl3pPr marR="0" lvl="2"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3pPr>
            <a:lvl4pPr marR="0" lvl="3"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4pPr>
            <a:lvl5pPr marR="0" lvl="4"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5pPr>
            <a:lvl6pPr marR="0" lvl="5"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6pPr>
            <a:lvl7pPr marR="0" lvl="6"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7pPr>
            <a:lvl8pPr marR="0" lvl="7"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8pPr>
            <a:lvl9pPr marR="0" lvl="8"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9pPr>
          </a:lstStyle>
          <a:p>
            <a:endParaRPr/>
          </a:p>
        </p:txBody>
      </p:sp>
      <p:sp>
        <p:nvSpPr>
          <p:cNvPr id="139" name="Google Shape;139;p35"/>
          <p:cNvSpPr txBox="1">
            <a:spLocks noGrp="1"/>
          </p:cNvSpPr>
          <p:nvPr>
            <p:ph type="body" idx="3"/>
          </p:nvPr>
        </p:nvSpPr>
        <p:spPr>
          <a:xfrm>
            <a:off x="691840" y="4389287"/>
            <a:ext cx="3310128" cy="98529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40" name="Google Shape;140;p35"/>
          <p:cNvSpPr txBox="1">
            <a:spLocks noGrp="1"/>
          </p:cNvSpPr>
          <p:nvPr>
            <p:ph type="body" idx="4"/>
          </p:nvPr>
        </p:nvSpPr>
        <p:spPr>
          <a:xfrm>
            <a:off x="4237410" y="381302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520"/>
              <a:buNone/>
              <a:defRPr sz="22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41" name="Google Shape;141;p35"/>
          <p:cNvSpPr>
            <a:spLocks noGrp="1"/>
          </p:cNvSpPr>
          <p:nvPr>
            <p:ph type="pic" idx="5"/>
          </p:nvPr>
        </p:nvSpPr>
        <p:spPr>
          <a:xfrm>
            <a:off x="4235999" y="2063395"/>
            <a:ext cx="3310128" cy="1535237"/>
          </a:xfrm>
          <a:prstGeom prst="roundRect">
            <a:avLst>
              <a:gd name="adj" fmla="val 0"/>
            </a:avLst>
          </a:prstGeom>
          <a:noFill/>
          <a:ln w="57150" cap="flat" cmpd="thinThick">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1pPr>
            <a:lvl2pPr marR="0" lvl="1"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2pPr>
            <a:lvl3pPr marR="0" lvl="2"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3pPr>
            <a:lvl4pPr marR="0" lvl="3"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4pPr>
            <a:lvl5pPr marR="0" lvl="4"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5pPr>
            <a:lvl6pPr marR="0" lvl="5"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6pPr>
            <a:lvl7pPr marR="0" lvl="6"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7pPr>
            <a:lvl8pPr marR="0" lvl="7"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8pPr>
            <a:lvl9pPr marR="0" lvl="8"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9pPr>
          </a:lstStyle>
          <a:p>
            <a:endParaRPr/>
          </a:p>
        </p:txBody>
      </p:sp>
      <p:sp>
        <p:nvSpPr>
          <p:cNvPr id="142" name="Google Shape;142;p35"/>
          <p:cNvSpPr txBox="1">
            <a:spLocks noGrp="1"/>
          </p:cNvSpPr>
          <p:nvPr>
            <p:ph type="body" idx="6"/>
          </p:nvPr>
        </p:nvSpPr>
        <p:spPr>
          <a:xfrm>
            <a:off x="4235999" y="4389286"/>
            <a:ext cx="3310128" cy="98530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43" name="Google Shape;143;p35"/>
          <p:cNvSpPr txBox="1">
            <a:spLocks noGrp="1"/>
          </p:cNvSpPr>
          <p:nvPr>
            <p:ph type="body" idx="7"/>
          </p:nvPr>
        </p:nvSpPr>
        <p:spPr>
          <a:xfrm>
            <a:off x="7768944" y="381302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520"/>
              <a:buNone/>
              <a:defRPr sz="22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44" name="Google Shape;144;p35"/>
          <p:cNvSpPr>
            <a:spLocks noGrp="1"/>
          </p:cNvSpPr>
          <p:nvPr>
            <p:ph type="pic" idx="8"/>
          </p:nvPr>
        </p:nvSpPr>
        <p:spPr>
          <a:xfrm>
            <a:off x="7768819" y="2063394"/>
            <a:ext cx="3310128" cy="1537196"/>
          </a:xfrm>
          <a:prstGeom prst="roundRect">
            <a:avLst>
              <a:gd name="adj" fmla="val 0"/>
            </a:avLst>
          </a:prstGeom>
          <a:noFill/>
          <a:ln w="57150" cap="flat" cmpd="thinThick">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1pPr>
            <a:lvl2pPr marR="0" lvl="1"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2pPr>
            <a:lvl3pPr marR="0" lvl="2"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3pPr>
            <a:lvl4pPr marR="0" lvl="3"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4pPr>
            <a:lvl5pPr marR="0" lvl="4"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5pPr>
            <a:lvl6pPr marR="0" lvl="5"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6pPr>
            <a:lvl7pPr marR="0" lvl="6"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7pPr>
            <a:lvl8pPr marR="0" lvl="7"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8pPr>
            <a:lvl9pPr marR="0" lvl="8" algn="l" rtl="0">
              <a:lnSpc>
                <a:spcPct val="120000"/>
              </a:lnSpc>
              <a:spcBef>
                <a:spcPts val="500"/>
              </a:spcBef>
              <a:spcAft>
                <a:spcPts val="0"/>
              </a:spcAft>
              <a:buClr>
                <a:schemeClr val="accent1"/>
              </a:buClr>
              <a:buSzPts val="2560"/>
              <a:buFont typeface="Arial"/>
              <a:buNone/>
              <a:defRPr sz="1600" b="0" i="0" u="none" strike="noStrike" cap="none">
                <a:solidFill>
                  <a:schemeClr val="dk1"/>
                </a:solidFill>
                <a:latin typeface="Impact"/>
                <a:ea typeface="Impact"/>
                <a:cs typeface="Impact"/>
                <a:sym typeface="Impact"/>
              </a:defRPr>
            </a:lvl9pPr>
          </a:lstStyle>
          <a:p>
            <a:endParaRPr/>
          </a:p>
        </p:txBody>
      </p:sp>
      <p:sp>
        <p:nvSpPr>
          <p:cNvPr id="145" name="Google Shape;145;p35"/>
          <p:cNvSpPr txBox="1">
            <a:spLocks noGrp="1"/>
          </p:cNvSpPr>
          <p:nvPr>
            <p:ph type="body" idx="9"/>
          </p:nvPr>
        </p:nvSpPr>
        <p:spPr>
          <a:xfrm>
            <a:off x="7768819" y="4389284"/>
            <a:ext cx="3310128" cy="98530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46" name="Google Shape;146;p35"/>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35"/>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5"/>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149"/>
        <p:cNvGrpSpPr/>
        <p:nvPr/>
      </p:nvGrpSpPr>
      <p:grpSpPr>
        <a:xfrm>
          <a:off x="0" y="0"/>
          <a:ext cx="0" cy="0"/>
          <a:chOff x="0" y="0"/>
          <a:chExt cx="0" cy="0"/>
        </a:xfrm>
      </p:grpSpPr>
      <p:sp>
        <p:nvSpPr>
          <p:cNvPr id="150" name="Google Shape;150;p36"/>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accent1"/>
              </a:buClr>
              <a:buSzPts val="5400"/>
              <a:buFont typeface="Impac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36"/>
          <p:cNvSpPr txBox="1">
            <a:spLocks noGrp="1"/>
          </p:cNvSpPr>
          <p:nvPr>
            <p:ph type="body" idx="1"/>
          </p:nvPr>
        </p:nvSpPr>
        <p:spPr>
          <a:xfrm rot="5400000">
            <a:off x="4227558" y="-1478363"/>
            <a:ext cx="3311190" cy="10394707"/>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152" name="Google Shape;152;p36"/>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36"/>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36"/>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155"/>
        <p:cNvGrpSpPr/>
        <p:nvPr/>
      </p:nvGrpSpPr>
      <p:grpSpPr>
        <a:xfrm>
          <a:off x="0" y="0"/>
          <a:ext cx="0" cy="0"/>
          <a:chOff x="0" y="0"/>
          <a:chExt cx="0" cy="0"/>
        </a:xfrm>
      </p:grpSpPr>
      <p:sp>
        <p:nvSpPr>
          <p:cNvPr id="156" name="Google Shape;156;p37"/>
          <p:cNvSpPr txBox="1">
            <a:spLocks noGrp="1"/>
          </p:cNvSpPr>
          <p:nvPr>
            <p:ph type="title"/>
          </p:nvPr>
        </p:nvSpPr>
        <p:spPr>
          <a:xfrm rot="5400000">
            <a:off x="7603792" y="1897870"/>
            <a:ext cx="4688785" cy="226464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5400"/>
              <a:buFont typeface="Impac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37"/>
          <p:cNvSpPr txBox="1">
            <a:spLocks noGrp="1"/>
          </p:cNvSpPr>
          <p:nvPr>
            <p:ph type="body" idx="1"/>
          </p:nvPr>
        </p:nvSpPr>
        <p:spPr>
          <a:xfrm rot="5400000">
            <a:off x="2293623" y="-922023"/>
            <a:ext cx="4688785" cy="7904431"/>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158" name="Google Shape;158;p37"/>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37"/>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37"/>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8BC5FF"/>
              </a:buClr>
              <a:buSzPts val="1800"/>
              <a:buFont typeface="Impac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0"/>
          <p:cNvSpPr txBox="1">
            <a:spLocks noGrp="1"/>
          </p:cNvSpPr>
          <p:nvPr>
            <p:ph type="body" idx="1"/>
          </p:nvPr>
        </p:nvSpPr>
        <p:spPr>
          <a:xfrm>
            <a:off x="609600" y="1600200"/>
            <a:ext cx="10972800" cy="4709160"/>
          </a:xfrm>
          <a:prstGeom prst="rect">
            <a:avLst/>
          </a:prstGeom>
          <a:noFill/>
          <a:ln>
            <a:noFill/>
          </a:ln>
        </p:spPr>
        <p:txBody>
          <a:bodyPr spcFirstLastPara="1" wrap="square" lIns="91425" tIns="45700" rIns="91425" bIns="45700" anchor="t" anchorCtr="0">
            <a:noAutofit/>
          </a:bodyPr>
          <a:lstStyle>
            <a:lvl1pPr marL="457200" lvl="0" indent="-302895" algn="l">
              <a:lnSpc>
                <a:spcPct val="120000"/>
              </a:lnSpc>
              <a:spcBef>
                <a:spcPts val="360"/>
              </a:spcBef>
              <a:spcAft>
                <a:spcPts val="0"/>
              </a:spcAft>
              <a:buSzPts val="1170"/>
              <a:buChar char="▣"/>
              <a:defRPr/>
            </a:lvl1pPr>
            <a:lvl2pPr marL="914400" lvl="1" indent="-320040" algn="l">
              <a:lnSpc>
                <a:spcPct val="120000"/>
              </a:lnSpc>
              <a:spcBef>
                <a:spcPts val="360"/>
              </a:spcBef>
              <a:spcAft>
                <a:spcPts val="0"/>
              </a:spcAft>
              <a:buSzPts val="1440"/>
              <a:buChar char="◼"/>
              <a:defRPr/>
            </a:lvl2pPr>
            <a:lvl3pPr marL="1371600" lvl="2" indent="-337185" algn="l">
              <a:lnSpc>
                <a:spcPct val="120000"/>
              </a:lnSpc>
              <a:spcBef>
                <a:spcPts val="360"/>
              </a:spcBef>
              <a:spcAft>
                <a:spcPts val="0"/>
              </a:spcAft>
              <a:buSzPts val="1710"/>
              <a:buChar char="?"/>
              <a:defRPr/>
            </a:lvl3pPr>
            <a:lvl4pPr marL="1828800" lvl="3" indent="-342900" algn="l">
              <a:lnSpc>
                <a:spcPct val="120000"/>
              </a:lnSpc>
              <a:spcBef>
                <a:spcPts val="360"/>
              </a:spcBef>
              <a:spcAft>
                <a:spcPts val="0"/>
              </a:spcAft>
              <a:buSzPts val="1800"/>
              <a:buChar char="?"/>
              <a:defRPr/>
            </a:lvl4pPr>
            <a:lvl5pPr marL="2286000" lvl="4" indent="-342900" algn="l">
              <a:lnSpc>
                <a:spcPct val="120000"/>
              </a:lnSpc>
              <a:spcBef>
                <a:spcPts val="360"/>
              </a:spcBef>
              <a:spcAft>
                <a:spcPts val="0"/>
              </a:spcAft>
              <a:buSzPts val="1800"/>
              <a:buChar char="■"/>
              <a:defRPr/>
            </a:lvl5pPr>
            <a:lvl6pPr marL="2743200" lvl="5" indent="-342900" algn="l">
              <a:lnSpc>
                <a:spcPct val="120000"/>
              </a:lnSpc>
              <a:spcBef>
                <a:spcPts val="360"/>
              </a:spcBef>
              <a:spcAft>
                <a:spcPts val="0"/>
              </a:spcAft>
              <a:buSzPts val="1800"/>
              <a:buChar char="?"/>
              <a:defRPr/>
            </a:lvl6pPr>
            <a:lvl7pPr marL="3200400" lvl="6" indent="-342900" algn="l">
              <a:lnSpc>
                <a:spcPct val="120000"/>
              </a:lnSpc>
              <a:spcBef>
                <a:spcPts val="360"/>
              </a:spcBef>
              <a:spcAft>
                <a:spcPts val="0"/>
              </a:spcAft>
              <a:buSzPts val="1800"/>
              <a:buChar char="●"/>
              <a:defRPr/>
            </a:lvl7pPr>
            <a:lvl8pPr marL="3657600" lvl="7" indent="-342900" algn="l">
              <a:lnSpc>
                <a:spcPct val="120000"/>
              </a:lnSpc>
              <a:spcBef>
                <a:spcPts val="360"/>
              </a:spcBef>
              <a:spcAft>
                <a:spcPts val="0"/>
              </a:spcAft>
              <a:buSzPts val="1800"/>
              <a:buChar char="●"/>
              <a:defRPr/>
            </a:lvl8pPr>
            <a:lvl9pPr marL="4114800" lvl="8" indent="-342900" algn="l">
              <a:lnSpc>
                <a:spcPct val="120000"/>
              </a:lnSpc>
              <a:spcBef>
                <a:spcPts val="360"/>
              </a:spcBef>
              <a:spcAft>
                <a:spcPts val="0"/>
              </a:spcAft>
              <a:buSzPts val="1800"/>
              <a:buChar char="●"/>
              <a:defRPr/>
            </a:lvl9pPr>
          </a:lstStyle>
          <a:p>
            <a:endParaRPr/>
          </a:p>
        </p:txBody>
      </p:sp>
      <p:sp>
        <p:nvSpPr>
          <p:cNvPr id="35" name="Google Shape;35;p20"/>
          <p:cNvSpPr txBox="1">
            <a:spLocks noGrp="1"/>
          </p:cNvSpPr>
          <p:nvPr>
            <p:ph type="dt" idx="10"/>
          </p:nvPr>
        </p:nvSpPr>
        <p:spPr>
          <a:xfrm>
            <a:off x="609600" y="6416676"/>
            <a:ext cx="2844800"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360"/>
              </a:spcBef>
              <a:spcAft>
                <a:spcPts val="0"/>
              </a:spcAft>
              <a:buClr>
                <a:srgbClr val="304E3E"/>
              </a:buClr>
              <a:buSzPts val="1400"/>
              <a:buFont typeface="Impact"/>
              <a:buNone/>
              <a:defRPr/>
            </a:lvl1pPr>
            <a:lvl2pPr lvl="1" algn="l">
              <a:lnSpc>
                <a:spcPct val="100000"/>
              </a:lnSpc>
              <a:spcBef>
                <a:spcPts val="360"/>
              </a:spcBef>
              <a:spcAft>
                <a:spcPts val="0"/>
              </a:spcAft>
              <a:buClr>
                <a:schemeClr val="dk1"/>
              </a:buClr>
              <a:buSzPts val="1400"/>
              <a:buFont typeface="Impact"/>
              <a:buNone/>
              <a:defRPr/>
            </a:lvl2pPr>
            <a:lvl3pPr lvl="2" algn="l">
              <a:lnSpc>
                <a:spcPct val="100000"/>
              </a:lnSpc>
              <a:spcBef>
                <a:spcPts val="360"/>
              </a:spcBef>
              <a:spcAft>
                <a:spcPts val="0"/>
              </a:spcAft>
              <a:buClr>
                <a:schemeClr val="dk1"/>
              </a:buClr>
              <a:buSzPts val="1400"/>
              <a:buFont typeface="Impact"/>
              <a:buNone/>
              <a:defRPr/>
            </a:lvl3pPr>
            <a:lvl4pPr lvl="3" algn="l">
              <a:lnSpc>
                <a:spcPct val="100000"/>
              </a:lnSpc>
              <a:spcBef>
                <a:spcPts val="360"/>
              </a:spcBef>
              <a:spcAft>
                <a:spcPts val="0"/>
              </a:spcAft>
              <a:buClr>
                <a:schemeClr val="dk1"/>
              </a:buClr>
              <a:buSzPts val="1400"/>
              <a:buFont typeface="Impact"/>
              <a:buNone/>
              <a:defRPr/>
            </a:lvl4pPr>
            <a:lvl5pPr lvl="4" algn="l">
              <a:lnSpc>
                <a:spcPct val="100000"/>
              </a:lnSpc>
              <a:spcBef>
                <a:spcPts val="360"/>
              </a:spcBef>
              <a:spcAft>
                <a:spcPts val="0"/>
              </a:spcAft>
              <a:buClr>
                <a:schemeClr val="dk1"/>
              </a:buClr>
              <a:buSzPts val="1400"/>
              <a:buFont typeface="Impact"/>
              <a:buNone/>
              <a:defRPr/>
            </a:lvl5pPr>
            <a:lvl6pPr lvl="5" algn="l">
              <a:lnSpc>
                <a:spcPct val="100000"/>
              </a:lnSpc>
              <a:spcBef>
                <a:spcPts val="0"/>
              </a:spcBef>
              <a:spcAft>
                <a:spcPts val="0"/>
              </a:spcAft>
              <a:buClr>
                <a:schemeClr val="dk1"/>
              </a:buClr>
              <a:buSzPts val="1400"/>
              <a:buFont typeface="Impact"/>
              <a:buNone/>
              <a:defRPr/>
            </a:lvl6pPr>
            <a:lvl7pPr lvl="6" algn="l">
              <a:lnSpc>
                <a:spcPct val="100000"/>
              </a:lnSpc>
              <a:spcBef>
                <a:spcPts val="0"/>
              </a:spcBef>
              <a:spcAft>
                <a:spcPts val="0"/>
              </a:spcAft>
              <a:buClr>
                <a:schemeClr val="dk1"/>
              </a:buClr>
              <a:buSzPts val="1400"/>
              <a:buFont typeface="Impact"/>
              <a:buNone/>
              <a:defRPr/>
            </a:lvl7pPr>
            <a:lvl8pPr lvl="7" algn="l">
              <a:lnSpc>
                <a:spcPct val="100000"/>
              </a:lnSpc>
              <a:spcBef>
                <a:spcPts val="0"/>
              </a:spcBef>
              <a:spcAft>
                <a:spcPts val="0"/>
              </a:spcAft>
              <a:buClr>
                <a:schemeClr val="dk1"/>
              </a:buClr>
              <a:buSzPts val="1400"/>
              <a:buFont typeface="Impact"/>
              <a:buNone/>
              <a:defRPr/>
            </a:lvl8pPr>
            <a:lvl9pPr lvl="8" algn="l">
              <a:lnSpc>
                <a:spcPct val="100000"/>
              </a:lnSpc>
              <a:spcBef>
                <a:spcPts val="0"/>
              </a:spcBef>
              <a:spcAft>
                <a:spcPts val="0"/>
              </a:spcAft>
              <a:buClr>
                <a:schemeClr val="dk1"/>
              </a:buClr>
              <a:buSzPts val="1400"/>
              <a:buFont typeface="Impact"/>
              <a:buNone/>
              <a:defRPr/>
            </a:lvl9pPr>
          </a:lstStyle>
          <a:p>
            <a:endParaRPr/>
          </a:p>
        </p:txBody>
      </p:sp>
      <p:sp>
        <p:nvSpPr>
          <p:cNvPr id="36" name="Google Shape;36;p20"/>
          <p:cNvSpPr txBox="1">
            <a:spLocks noGrp="1"/>
          </p:cNvSpPr>
          <p:nvPr>
            <p:ph type="ftr" idx="11"/>
          </p:nvPr>
        </p:nvSpPr>
        <p:spPr>
          <a:xfrm>
            <a:off x="4165600" y="6416676"/>
            <a:ext cx="3860800" cy="365125"/>
          </a:xfrm>
          <a:prstGeom prst="rect">
            <a:avLst/>
          </a:prstGeom>
          <a:noFill/>
          <a:ln>
            <a:noFill/>
          </a:ln>
        </p:spPr>
        <p:txBody>
          <a:bodyPr spcFirstLastPara="1" wrap="square" lIns="91425" tIns="45700" rIns="91425" bIns="45700" anchor="b" anchorCtr="0">
            <a:noAutofit/>
          </a:bodyPr>
          <a:lstStyle>
            <a:lvl1pPr lvl="0" algn="ctr">
              <a:lnSpc>
                <a:spcPct val="100000"/>
              </a:lnSpc>
              <a:spcBef>
                <a:spcPts val="360"/>
              </a:spcBef>
              <a:spcAft>
                <a:spcPts val="0"/>
              </a:spcAft>
              <a:buClr>
                <a:srgbClr val="304E3E"/>
              </a:buClr>
              <a:buSzPts val="1400"/>
              <a:buFont typeface="Impact"/>
              <a:buNone/>
              <a:defRPr/>
            </a:lvl1pPr>
            <a:lvl2pPr lvl="1" algn="l">
              <a:lnSpc>
                <a:spcPct val="100000"/>
              </a:lnSpc>
              <a:spcBef>
                <a:spcPts val="360"/>
              </a:spcBef>
              <a:spcAft>
                <a:spcPts val="0"/>
              </a:spcAft>
              <a:buClr>
                <a:schemeClr val="dk1"/>
              </a:buClr>
              <a:buSzPts val="1400"/>
              <a:buFont typeface="Impact"/>
              <a:buNone/>
              <a:defRPr/>
            </a:lvl2pPr>
            <a:lvl3pPr lvl="2" algn="l">
              <a:lnSpc>
                <a:spcPct val="100000"/>
              </a:lnSpc>
              <a:spcBef>
                <a:spcPts val="360"/>
              </a:spcBef>
              <a:spcAft>
                <a:spcPts val="0"/>
              </a:spcAft>
              <a:buClr>
                <a:schemeClr val="dk1"/>
              </a:buClr>
              <a:buSzPts val="1400"/>
              <a:buFont typeface="Impact"/>
              <a:buNone/>
              <a:defRPr/>
            </a:lvl3pPr>
            <a:lvl4pPr lvl="3" algn="l">
              <a:lnSpc>
                <a:spcPct val="100000"/>
              </a:lnSpc>
              <a:spcBef>
                <a:spcPts val="360"/>
              </a:spcBef>
              <a:spcAft>
                <a:spcPts val="0"/>
              </a:spcAft>
              <a:buClr>
                <a:schemeClr val="dk1"/>
              </a:buClr>
              <a:buSzPts val="1400"/>
              <a:buFont typeface="Impact"/>
              <a:buNone/>
              <a:defRPr/>
            </a:lvl4pPr>
            <a:lvl5pPr lvl="4" algn="l">
              <a:lnSpc>
                <a:spcPct val="100000"/>
              </a:lnSpc>
              <a:spcBef>
                <a:spcPts val="360"/>
              </a:spcBef>
              <a:spcAft>
                <a:spcPts val="0"/>
              </a:spcAft>
              <a:buClr>
                <a:schemeClr val="dk1"/>
              </a:buClr>
              <a:buSzPts val="1400"/>
              <a:buFont typeface="Impact"/>
              <a:buNone/>
              <a:defRPr/>
            </a:lvl5pPr>
            <a:lvl6pPr lvl="5" algn="l">
              <a:lnSpc>
                <a:spcPct val="100000"/>
              </a:lnSpc>
              <a:spcBef>
                <a:spcPts val="0"/>
              </a:spcBef>
              <a:spcAft>
                <a:spcPts val="0"/>
              </a:spcAft>
              <a:buClr>
                <a:schemeClr val="dk1"/>
              </a:buClr>
              <a:buSzPts val="1400"/>
              <a:buFont typeface="Impact"/>
              <a:buNone/>
              <a:defRPr/>
            </a:lvl6pPr>
            <a:lvl7pPr lvl="6" algn="l">
              <a:lnSpc>
                <a:spcPct val="100000"/>
              </a:lnSpc>
              <a:spcBef>
                <a:spcPts val="0"/>
              </a:spcBef>
              <a:spcAft>
                <a:spcPts val="0"/>
              </a:spcAft>
              <a:buClr>
                <a:schemeClr val="dk1"/>
              </a:buClr>
              <a:buSzPts val="1400"/>
              <a:buFont typeface="Impact"/>
              <a:buNone/>
              <a:defRPr/>
            </a:lvl7pPr>
            <a:lvl8pPr lvl="7" algn="l">
              <a:lnSpc>
                <a:spcPct val="100000"/>
              </a:lnSpc>
              <a:spcBef>
                <a:spcPts val="0"/>
              </a:spcBef>
              <a:spcAft>
                <a:spcPts val="0"/>
              </a:spcAft>
              <a:buClr>
                <a:schemeClr val="dk1"/>
              </a:buClr>
              <a:buSzPts val="1400"/>
              <a:buFont typeface="Impact"/>
              <a:buNone/>
              <a:defRPr/>
            </a:lvl8pPr>
            <a:lvl9pPr lvl="8" algn="l">
              <a:lnSpc>
                <a:spcPct val="100000"/>
              </a:lnSpc>
              <a:spcBef>
                <a:spcPts val="0"/>
              </a:spcBef>
              <a:spcAft>
                <a:spcPts val="0"/>
              </a:spcAft>
              <a:buClr>
                <a:schemeClr val="dk1"/>
              </a:buClr>
              <a:buSzPts val="1400"/>
              <a:buFont typeface="Impact"/>
              <a:buNone/>
              <a:defRPr/>
            </a:lvl9pPr>
          </a:lstStyle>
          <a:p>
            <a:endParaRPr/>
          </a:p>
        </p:txBody>
      </p:sp>
      <p:sp>
        <p:nvSpPr>
          <p:cNvPr id="37" name="Google Shape;37;p20"/>
          <p:cNvSpPr txBox="1">
            <a:spLocks noGrp="1"/>
          </p:cNvSpPr>
          <p:nvPr>
            <p:ph type="sldNum" idx="12"/>
          </p:nvPr>
        </p:nvSpPr>
        <p:spPr>
          <a:xfrm>
            <a:off x="10566400" y="6416676"/>
            <a:ext cx="1016000" cy="365125"/>
          </a:xfrm>
          <a:prstGeom prst="rect">
            <a:avLst/>
          </a:prstGeom>
          <a:noFill/>
          <a:ln>
            <a:noFill/>
          </a:ln>
        </p:spPr>
        <p:txBody>
          <a:bodyPr spcFirstLastPara="1" wrap="square" lIns="0" tIns="45700" rIns="0" bIns="45700" anchor="b" anchorCtr="0">
            <a:noAutofit/>
          </a:bodyPr>
          <a:lstStyle>
            <a:lvl1pPr marL="0" marR="0" lvl="0" indent="0" algn="r">
              <a:lnSpc>
                <a:spcPct val="100000"/>
              </a:lnSpc>
              <a:spcBef>
                <a:spcPts val="0"/>
              </a:spcBef>
              <a:spcAft>
                <a:spcPts val="0"/>
              </a:spcAft>
              <a:buClr>
                <a:srgbClr val="304E3E"/>
              </a:buClr>
              <a:buSzPts val="3200"/>
              <a:buFont typeface="Impact"/>
              <a:buNone/>
              <a:defRPr sz="3200" b="0" i="0" u="none" strike="noStrike" cap="none">
                <a:solidFill>
                  <a:srgbClr val="304E3E"/>
                </a:solidFill>
                <a:latin typeface="Impact"/>
                <a:ea typeface="Impact"/>
                <a:cs typeface="Impact"/>
                <a:sym typeface="Impact"/>
              </a:defRPr>
            </a:lvl1pPr>
            <a:lvl2pPr marL="0" marR="0" lvl="1" indent="0" algn="r">
              <a:lnSpc>
                <a:spcPct val="100000"/>
              </a:lnSpc>
              <a:spcBef>
                <a:spcPts val="0"/>
              </a:spcBef>
              <a:spcAft>
                <a:spcPts val="0"/>
              </a:spcAft>
              <a:buClr>
                <a:srgbClr val="304E3E"/>
              </a:buClr>
              <a:buSzPts val="3200"/>
              <a:buFont typeface="Impact"/>
              <a:buNone/>
              <a:defRPr sz="3200" b="0" i="0" u="none" strike="noStrike" cap="none">
                <a:solidFill>
                  <a:srgbClr val="304E3E"/>
                </a:solidFill>
                <a:latin typeface="Impact"/>
                <a:ea typeface="Impact"/>
                <a:cs typeface="Impact"/>
                <a:sym typeface="Impact"/>
              </a:defRPr>
            </a:lvl2pPr>
            <a:lvl3pPr marL="0" marR="0" lvl="2" indent="0" algn="r">
              <a:lnSpc>
                <a:spcPct val="100000"/>
              </a:lnSpc>
              <a:spcBef>
                <a:spcPts val="0"/>
              </a:spcBef>
              <a:spcAft>
                <a:spcPts val="0"/>
              </a:spcAft>
              <a:buClr>
                <a:srgbClr val="304E3E"/>
              </a:buClr>
              <a:buSzPts val="3200"/>
              <a:buFont typeface="Impact"/>
              <a:buNone/>
              <a:defRPr sz="3200" b="0" i="0" u="none" strike="noStrike" cap="none">
                <a:solidFill>
                  <a:srgbClr val="304E3E"/>
                </a:solidFill>
                <a:latin typeface="Impact"/>
                <a:ea typeface="Impact"/>
                <a:cs typeface="Impact"/>
                <a:sym typeface="Impact"/>
              </a:defRPr>
            </a:lvl3pPr>
            <a:lvl4pPr marL="0" marR="0" lvl="3" indent="0" algn="r">
              <a:lnSpc>
                <a:spcPct val="100000"/>
              </a:lnSpc>
              <a:spcBef>
                <a:spcPts val="0"/>
              </a:spcBef>
              <a:spcAft>
                <a:spcPts val="0"/>
              </a:spcAft>
              <a:buClr>
                <a:srgbClr val="304E3E"/>
              </a:buClr>
              <a:buSzPts val="3200"/>
              <a:buFont typeface="Impact"/>
              <a:buNone/>
              <a:defRPr sz="3200" b="0" i="0" u="none" strike="noStrike" cap="none">
                <a:solidFill>
                  <a:srgbClr val="304E3E"/>
                </a:solidFill>
                <a:latin typeface="Impact"/>
                <a:ea typeface="Impact"/>
                <a:cs typeface="Impact"/>
                <a:sym typeface="Impact"/>
              </a:defRPr>
            </a:lvl4pPr>
            <a:lvl5pPr marL="0" marR="0" lvl="4" indent="0" algn="r">
              <a:lnSpc>
                <a:spcPct val="100000"/>
              </a:lnSpc>
              <a:spcBef>
                <a:spcPts val="0"/>
              </a:spcBef>
              <a:spcAft>
                <a:spcPts val="0"/>
              </a:spcAft>
              <a:buClr>
                <a:srgbClr val="304E3E"/>
              </a:buClr>
              <a:buSzPts val="3200"/>
              <a:buFont typeface="Impact"/>
              <a:buNone/>
              <a:defRPr sz="3200" b="0" i="0" u="none" strike="noStrike" cap="none">
                <a:solidFill>
                  <a:srgbClr val="304E3E"/>
                </a:solidFill>
                <a:latin typeface="Impact"/>
                <a:ea typeface="Impact"/>
                <a:cs typeface="Impact"/>
                <a:sym typeface="Impact"/>
              </a:defRPr>
            </a:lvl5pPr>
            <a:lvl6pPr marL="0" marR="0" lvl="5" indent="0" algn="r">
              <a:lnSpc>
                <a:spcPct val="100000"/>
              </a:lnSpc>
              <a:spcBef>
                <a:spcPts val="0"/>
              </a:spcBef>
              <a:spcAft>
                <a:spcPts val="0"/>
              </a:spcAft>
              <a:buClr>
                <a:srgbClr val="304E3E"/>
              </a:buClr>
              <a:buSzPts val="3200"/>
              <a:buFont typeface="Impact"/>
              <a:buNone/>
              <a:defRPr sz="3200" b="0" i="0" u="none" strike="noStrike" cap="none">
                <a:solidFill>
                  <a:srgbClr val="304E3E"/>
                </a:solidFill>
                <a:latin typeface="Impact"/>
                <a:ea typeface="Impact"/>
                <a:cs typeface="Impact"/>
                <a:sym typeface="Impact"/>
              </a:defRPr>
            </a:lvl6pPr>
            <a:lvl7pPr marL="0" marR="0" lvl="6" indent="0" algn="r">
              <a:lnSpc>
                <a:spcPct val="100000"/>
              </a:lnSpc>
              <a:spcBef>
                <a:spcPts val="0"/>
              </a:spcBef>
              <a:spcAft>
                <a:spcPts val="0"/>
              </a:spcAft>
              <a:buClr>
                <a:srgbClr val="304E3E"/>
              </a:buClr>
              <a:buSzPts val="3200"/>
              <a:buFont typeface="Impact"/>
              <a:buNone/>
              <a:defRPr sz="3200" b="0" i="0" u="none" strike="noStrike" cap="none">
                <a:solidFill>
                  <a:srgbClr val="304E3E"/>
                </a:solidFill>
                <a:latin typeface="Impact"/>
                <a:ea typeface="Impact"/>
                <a:cs typeface="Impact"/>
                <a:sym typeface="Impact"/>
              </a:defRPr>
            </a:lvl7pPr>
            <a:lvl8pPr marL="0" marR="0" lvl="7" indent="0" algn="r">
              <a:lnSpc>
                <a:spcPct val="100000"/>
              </a:lnSpc>
              <a:spcBef>
                <a:spcPts val="0"/>
              </a:spcBef>
              <a:spcAft>
                <a:spcPts val="0"/>
              </a:spcAft>
              <a:buClr>
                <a:srgbClr val="304E3E"/>
              </a:buClr>
              <a:buSzPts val="3200"/>
              <a:buFont typeface="Impact"/>
              <a:buNone/>
              <a:defRPr sz="3200" b="0" i="0" u="none" strike="noStrike" cap="none">
                <a:solidFill>
                  <a:srgbClr val="304E3E"/>
                </a:solidFill>
                <a:latin typeface="Impact"/>
                <a:ea typeface="Impact"/>
                <a:cs typeface="Impact"/>
                <a:sym typeface="Impact"/>
              </a:defRPr>
            </a:lvl8pPr>
            <a:lvl9pPr marL="0" marR="0" lvl="8" indent="0" algn="r">
              <a:lnSpc>
                <a:spcPct val="100000"/>
              </a:lnSpc>
              <a:spcBef>
                <a:spcPts val="0"/>
              </a:spcBef>
              <a:spcAft>
                <a:spcPts val="0"/>
              </a:spcAft>
              <a:buClr>
                <a:srgbClr val="304E3E"/>
              </a:buClr>
              <a:buSzPts val="3200"/>
              <a:buFont typeface="Impact"/>
              <a:buNone/>
              <a:defRPr sz="3200" b="0" i="0" u="none" strike="noStrike" cap="none">
                <a:solidFill>
                  <a:srgbClr val="304E3E"/>
                </a:solidFill>
                <a:latin typeface="Impact"/>
                <a:ea typeface="Impact"/>
                <a:cs typeface="Impact"/>
                <a:sym typeface="Impac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1"/>
          <p:cNvSpPr txBox="1">
            <a:spLocks noGrp="1"/>
          </p:cNvSpPr>
          <p:nvPr>
            <p:ph type="body" idx="1"/>
          </p:nvPr>
        </p:nvSpPr>
        <p:spPr>
          <a:xfrm>
            <a:off x="685800" y="2063396"/>
            <a:ext cx="10394707" cy="3311189"/>
          </a:xfrm>
          <a:prstGeom prst="rect">
            <a:avLst/>
          </a:prstGeom>
          <a:noFill/>
          <a:ln>
            <a:noFill/>
          </a:ln>
        </p:spPr>
        <p:txBody>
          <a:bodyPr spcFirstLastPara="1" wrap="square" lIns="91425" tIns="45700" rIns="91425" bIns="45700" anchor="ctr"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41" name="Google Shape;41;p21"/>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1"/>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1"/>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44"/>
        <p:cNvGrpSpPr/>
        <p:nvPr/>
      </p:nvGrpSpPr>
      <p:grpSpPr>
        <a:xfrm>
          <a:off x="0" y="0"/>
          <a:ext cx="0" cy="0"/>
          <a:chOff x="0" y="0"/>
          <a:chExt cx="0" cy="0"/>
        </a:xfrm>
      </p:grpSpPr>
      <p:sp>
        <p:nvSpPr>
          <p:cNvPr id="45" name="Google Shape;45;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8BC5FF"/>
              </a:buClr>
              <a:buSzPts val="1800"/>
              <a:buFont typeface="Impac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2"/>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335915" algn="l">
              <a:lnSpc>
                <a:spcPct val="120000"/>
              </a:lnSpc>
              <a:spcBef>
                <a:spcPts val="520"/>
              </a:spcBef>
              <a:spcAft>
                <a:spcPts val="0"/>
              </a:spcAft>
              <a:buSzPts val="1690"/>
              <a:buChar char="▣"/>
              <a:defRPr sz="2600"/>
            </a:lvl1pPr>
            <a:lvl2pPr marL="914400" lvl="1" indent="-350519" algn="l">
              <a:lnSpc>
                <a:spcPct val="120000"/>
              </a:lnSpc>
              <a:spcBef>
                <a:spcPts val="480"/>
              </a:spcBef>
              <a:spcAft>
                <a:spcPts val="0"/>
              </a:spcAft>
              <a:buSzPts val="1920"/>
              <a:buChar char="◼"/>
              <a:defRPr sz="2400"/>
            </a:lvl2pPr>
            <a:lvl3pPr marL="1371600" lvl="2" indent="-349250" algn="l">
              <a:lnSpc>
                <a:spcPct val="120000"/>
              </a:lnSpc>
              <a:spcBef>
                <a:spcPts val="400"/>
              </a:spcBef>
              <a:spcAft>
                <a:spcPts val="0"/>
              </a:spcAft>
              <a:buSzPts val="1900"/>
              <a:buChar char="?"/>
              <a:defRPr sz="2000"/>
            </a:lvl3pPr>
            <a:lvl4pPr marL="1828800" lvl="3" indent="-342900" algn="l">
              <a:lnSpc>
                <a:spcPct val="120000"/>
              </a:lnSpc>
              <a:spcBef>
                <a:spcPts val="360"/>
              </a:spcBef>
              <a:spcAft>
                <a:spcPts val="0"/>
              </a:spcAft>
              <a:buSzPts val="1800"/>
              <a:buChar char="?"/>
              <a:defRPr sz="1800"/>
            </a:lvl4pPr>
            <a:lvl5pPr marL="2286000" lvl="4" indent="-342900" algn="l">
              <a:lnSpc>
                <a:spcPct val="120000"/>
              </a:lnSpc>
              <a:spcBef>
                <a:spcPts val="360"/>
              </a:spcBef>
              <a:spcAft>
                <a:spcPts val="0"/>
              </a:spcAft>
              <a:buSzPts val="1800"/>
              <a:buChar char="■"/>
              <a:defRPr sz="1800"/>
            </a:lvl5pPr>
            <a:lvl6pPr marL="2743200" lvl="5" indent="-342900" algn="l">
              <a:lnSpc>
                <a:spcPct val="120000"/>
              </a:lnSpc>
              <a:spcBef>
                <a:spcPts val="360"/>
              </a:spcBef>
              <a:spcAft>
                <a:spcPts val="0"/>
              </a:spcAft>
              <a:buSzPts val="1800"/>
              <a:buChar char="?"/>
              <a:defRPr/>
            </a:lvl6pPr>
            <a:lvl7pPr marL="3200400" lvl="6" indent="-342900" algn="l">
              <a:lnSpc>
                <a:spcPct val="120000"/>
              </a:lnSpc>
              <a:spcBef>
                <a:spcPts val="360"/>
              </a:spcBef>
              <a:spcAft>
                <a:spcPts val="0"/>
              </a:spcAft>
              <a:buSzPts val="1800"/>
              <a:buChar char="●"/>
              <a:defRPr/>
            </a:lvl7pPr>
            <a:lvl8pPr marL="3657600" lvl="7" indent="-342900" algn="l">
              <a:lnSpc>
                <a:spcPct val="120000"/>
              </a:lnSpc>
              <a:spcBef>
                <a:spcPts val="360"/>
              </a:spcBef>
              <a:spcAft>
                <a:spcPts val="0"/>
              </a:spcAft>
              <a:buSzPts val="1800"/>
              <a:buChar char="●"/>
              <a:defRPr/>
            </a:lvl8pPr>
            <a:lvl9pPr marL="4114800" lvl="8" indent="-342900" algn="l">
              <a:lnSpc>
                <a:spcPct val="120000"/>
              </a:lnSpc>
              <a:spcBef>
                <a:spcPts val="360"/>
              </a:spcBef>
              <a:spcAft>
                <a:spcPts val="0"/>
              </a:spcAft>
              <a:buSzPts val="1800"/>
              <a:buChar char="●"/>
              <a:defRPr/>
            </a:lvl9pPr>
          </a:lstStyle>
          <a:p>
            <a:endParaRPr/>
          </a:p>
        </p:txBody>
      </p:sp>
      <p:sp>
        <p:nvSpPr>
          <p:cNvPr id="47" name="Google Shape;47;p22"/>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335915" algn="l">
              <a:lnSpc>
                <a:spcPct val="120000"/>
              </a:lnSpc>
              <a:spcBef>
                <a:spcPts val="520"/>
              </a:spcBef>
              <a:spcAft>
                <a:spcPts val="0"/>
              </a:spcAft>
              <a:buSzPts val="1690"/>
              <a:buChar char="▣"/>
              <a:defRPr sz="2600"/>
            </a:lvl1pPr>
            <a:lvl2pPr marL="914400" lvl="1" indent="-350519" algn="l">
              <a:lnSpc>
                <a:spcPct val="120000"/>
              </a:lnSpc>
              <a:spcBef>
                <a:spcPts val="480"/>
              </a:spcBef>
              <a:spcAft>
                <a:spcPts val="0"/>
              </a:spcAft>
              <a:buSzPts val="1920"/>
              <a:buChar char="◼"/>
              <a:defRPr sz="2400"/>
            </a:lvl2pPr>
            <a:lvl3pPr marL="1371600" lvl="2" indent="-349250" algn="l">
              <a:lnSpc>
                <a:spcPct val="120000"/>
              </a:lnSpc>
              <a:spcBef>
                <a:spcPts val="400"/>
              </a:spcBef>
              <a:spcAft>
                <a:spcPts val="0"/>
              </a:spcAft>
              <a:buSzPts val="1900"/>
              <a:buChar char="?"/>
              <a:defRPr sz="2000"/>
            </a:lvl3pPr>
            <a:lvl4pPr marL="1828800" lvl="3" indent="-342900" algn="l">
              <a:lnSpc>
                <a:spcPct val="120000"/>
              </a:lnSpc>
              <a:spcBef>
                <a:spcPts val="360"/>
              </a:spcBef>
              <a:spcAft>
                <a:spcPts val="0"/>
              </a:spcAft>
              <a:buSzPts val="1800"/>
              <a:buChar char="?"/>
              <a:defRPr sz="1800"/>
            </a:lvl4pPr>
            <a:lvl5pPr marL="2286000" lvl="4" indent="-342900" algn="l">
              <a:lnSpc>
                <a:spcPct val="120000"/>
              </a:lnSpc>
              <a:spcBef>
                <a:spcPts val="360"/>
              </a:spcBef>
              <a:spcAft>
                <a:spcPts val="0"/>
              </a:spcAft>
              <a:buSzPts val="1800"/>
              <a:buChar char="■"/>
              <a:defRPr sz="1800"/>
            </a:lvl5pPr>
            <a:lvl6pPr marL="2743200" lvl="5" indent="-342900" algn="l">
              <a:lnSpc>
                <a:spcPct val="120000"/>
              </a:lnSpc>
              <a:spcBef>
                <a:spcPts val="360"/>
              </a:spcBef>
              <a:spcAft>
                <a:spcPts val="0"/>
              </a:spcAft>
              <a:buSzPts val="1800"/>
              <a:buChar char="?"/>
              <a:defRPr/>
            </a:lvl6pPr>
            <a:lvl7pPr marL="3200400" lvl="6" indent="-342900" algn="l">
              <a:lnSpc>
                <a:spcPct val="120000"/>
              </a:lnSpc>
              <a:spcBef>
                <a:spcPts val="360"/>
              </a:spcBef>
              <a:spcAft>
                <a:spcPts val="0"/>
              </a:spcAft>
              <a:buSzPts val="1800"/>
              <a:buChar char="●"/>
              <a:defRPr/>
            </a:lvl7pPr>
            <a:lvl8pPr marL="3657600" lvl="7" indent="-342900" algn="l">
              <a:lnSpc>
                <a:spcPct val="120000"/>
              </a:lnSpc>
              <a:spcBef>
                <a:spcPts val="360"/>
              </a:spcBef>
              <a:spcAft>
                <a:spcPts val="0"/>
              </a:spcAft>
              <a:buSzPts val="1800"/>
              <a:buChar char="●"/>
              <a:defRPr/>
            </a:lvl8pPr>
            <a:lvl9pPr marL="4114800" lvl="8" indent="-342900" algn="l">
              <a:lnSpc>
                <a:spcPct val="120000"/>
              </a:lnSpc>
              <a:spcBef>
                <a:spcPts val="360"/>
              </a:spcBef>
              <a:spcAft>
                <a:spcPts val="0"/>
              </a:spcAft>
              <a:buSzPts val="1800"/>
              <a:buChar char="●"/>
              <a:defRPr/>
            </a:lvl9pPr>
          </a:lstStyle>
          <a:p>
            <a:endParaRPr/>
          </a:p>
        </p:txBody>
      </p:sp>
      <p:sp>
        <p:nvSpPr>
          <p:cNvPr id="48" name="Google Shape;48;p22"/>
          <p:cNvSpPr txBox="1">
            <a:spLocks noGrp="1"/>
          </p:cNvSpPr>
          <p:nvPr>
            <p:ph type="dt" idx="10"/>
          </p:nvPr>
        </p:nvSpPr>
        <p:spPr>
          <a:xfrm>
            <a:off x="609600" y="6416676"/>
            <a:ext cx="2844800"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360"/>
              </a:spcBef>
              <a:spcAft>
                <a:spcPts val="0"/>
              </a:spcAft>
              <a:buClr>
                <a:srgbClr val="304E3E"/>
              </a:buClr>
              <a:buSzPts val="1400"/>
              <a:buFont typeface="Impact"/>
              <a:buNone/>
              <a:defRPr/>
            </a:lvl1pPr>
            <a:lvl2pPr lvl="1" algn="l">
              <a:lnSpc>
                <a:spcPct val="100000"/>
              </a:lnSpc>
              <a:spcBef>
                <a:spcPts val="360"/>
              </a:spcBef>
              <a:spcAft>
                <a:spcPts val="0"/>
              </a:spcAft>
              <a:buClr>
                <a:schemeClr val="dk1"/>
              </a:buClr>
              <a:buSzPts val="1400"/>
              <a:buFont typeface="Impact"/>
              <a:buNone/>
              <a:defRPr/>
            </a:lvl2pPr>
            <a:lvl3pPr lvl="2" algn="l">
              <a:lnSpc>
                <a:spcPct val="100000"/>
              </a:lnSpc>
              <a:spcBef>
                <a:spcPts val="360"/>
              </a:spcBef>
              <a:spcAft>
                <a:spcPts val="0"/>
              </a:spcAft>
              <a:buClr>
                <a:schemeClr val="dk1"/>
              </a:buClr>
              <a:buSzPts val="1400"/>
              <a:buFont typeface="Impact"/>
              <a:buNone/>
              <a:defRPr/>
            </a:lvl3pPr>
            <a:lvl4pPr lvl="3" algn="l">
              <a:lnSpc>
                <a:spcPct val="100000"/>
              </a:lnSpc>
              <a:spcBef>
                <a:spcPts val="360"/>
              </a:spcBef>
              <a:spcAft>
                <a:spcPts val="0"/>
              </a:spcAft>
              <a:buClr>
                <a:schemeClr val="dk1"/>
              </a:buClr>
              <a:buSzPts val="1400"/>
              <a:buFont typeface="Impact"/>
              <a:buNone/>
              <a:defRPr/>
            </a:lvl4pPr>
            <a:lvl5pPr lvl="4" algn="l">
              <a:lnSpc>
                <a:spcPct val="100000"/>
              </a:lnSpc>
              <a:spcBef>
                <a:spcPts val="360"/>
              </a:spcBef>
              <a:spcAft>
                <a:spcPts val="0"/>
              </a:spcAft>
              <a:buClr>
                <a:schemeClr val="dk1"/>
              </a:buClr>
              <a:buSzPts val="1400"/>
              <a:buFont typeface="Impact"/>
              <a:buNone/>
              <a:defRPr/>
            </a:lvl5pPr>
            <a:lvl6pPr lvl="5" algn="l">
              <a:lnSpc>
                <a:spcPct val="100000"/>
              </a:lnSpc>
              <a:spcBef>
                <a:spcPts val="0"/>
              </a:spcBef>
              <a:spcAft>
                <a:spcPts val="0"/>
              </a:spcAft>
              <a:buClr>
                <a:schemeClr val="dk1"/>
              </a:buClr>
              <a:buSzPts val="1400"/>
              <a:buFont typeface="Impact"/>
              <a:buNone/>
              <a:defRPr/>
            </a:lvl6pPr>
            <a:lvl7pPr lvl="6" algn="l">
              <a:lnSpc>
                <a:spcPct val="100000"/>
              </a:lnSpc>
              <a:spcBef>
                <a:spcPts val="0"/>
              </a:spcBef>
              <a:spcAft>
                <a:spcPts val="0"/>
              </a:spcAft>
              <a:buClr>
                <a:schemeClr val="dk1"/>
              </a:buClr>
              <a:buSzPts val="1400"/>
              <a:buFont typeface="Impact"/>
              <a:buNone/>
              <a:defRPr/>
            </a:lvl7pPr>
            <a:lvl8pPr lvl="7" algn="l">
              <a:lnSpc>
                <a:spcPct val="100000"/>
              </a:lnSpc>
              <a:spcBef>
                <a:spcPts val="0"/>
              </a:spcBef>
              <a:spcAft>
                <a:spcPts val="0"/>
              </a:spcAft>
              <a:buClr>
                <a:schemeClr val="dk1"/>
              </a:buClr>
              <a:buSzPts val="1400"/>
              <a:buFont typeface="Impact"/>
              <a:buNone/>
              <a:defRPr/>
            </a:lvl8pPr>
            <a:lvl9pPr lvl="8" algn="l">
              <a:lnSpc>
                <a:spcPct val="100000"/>
              </a:lnSpc>
              <a:spcBef>
                <a:spcPts val="0"/>
              </a:spcBef>
              <a:spcAft>
                <a:spcPts val="0"/>
              </a:spcAft>
              <a:buClr>
                <a:schemeClr val="dk1"/>
              </a:buClr>
              <a:buSzPts val="1400"/>
              <a:buFont typeface="Impact"/>
              <a:buNone/>
              <a:defRPr/>
            </a:lvl9pPr>
          </a:lstStyle>
          <a:p>
            <a:endParaRPr/>
          </a:p>
        </p:txBody>
      </p:sp>
      <p:sp>
        <p:nvSpPr>
          <p:cNvPr id="49" name="Google Shape;49;p22"/>
          <p:cNvSpPr txBox="1">
            <a:spLocks noGrp="1"/>
          </p:cNvSpPr>
          <p:nvPr>
            <p:ph type="ftr" idx="11"/>
          </p:nvPr>
        </p:nvSpPr>
        <p:spPr>
          <a:xfrm>
            <a:off x="4165600" y="6416676"/>
            <a:ext cx="3860800" cy="365125"/>
          </a:xfrm>
          <a:prstGeom prst="rect">
            <a:avLst/>
          </a:prstGeom>
          <a:noFill/>
          <a:ln>
            <a:noFill/>
          </a:ln>
        </p:spPr>
        <p:txBody>
          <a:bodyPr spcFirstLastPara="1" wrap="square" lIns="91425" tIns="45700" rIns="91425" bIns="45700" anchor="b" anchorCtr="0">
            <a:noAutofit/>
          </a:bodyPr>
          <a:lstStyle>
            <a:lvl1pPr lvl="0" algn="ctr">
              <a:lnSpc>
                <a:spcPct val="100000"/>
              </a:lnSpc>
              <a:spcBef>
                <a:spcPts val="360"/>
              </a:spcBef>
              <a:spcAft>
                <a:spcPts val="0"/>
              </a:spcAft>
              <a:buClr>
                <a:srgbClr val="304E3E"/>
              </a:buClr>
              <a:buSzPts val="1400"/>
              <a:buFont typeface="Impact"/>
              <a:buNone/>
              <a:defRPr/>
            </a:lvl1pPr>
            <a:lvl2pPr lvl="1" algn="l">
              <a:lnSpc>
                <a:spcPct val="100000"/>
              </a:lnSpc>
              <a:spcBef>
                <a:spcPts val="360"/>
              </a:spcBef>
              <a:spcAft>
                <a:spcPts val="0"/>
              </a:spcAft>
              <a:buClr>
                <a:schemeClr val="dk1"/>
              </a:buClr>
              <a:buSzPts val="1400"/>
              <a:buFont typeface="Impact"/>
              <a:buNone/>
              <a:defRPr/>
            </a:lvl2pPr>
            <a:lvl3pPr lvl="2" algn="l">
              <a:lnSpc>
                <a:spcPct val="100000"/>
              </a:lnSpc>
              <a:spcBef>
                <a:spcPts val="360"/>
              </a:spcBef>
              <a:spcAft>
                <a:spcPts val="0"/>
              </a:spcAft>
              <a:buClr>
                <a:schemeClr val="dk1"/>
              </a:buClr>
              <a:buSzPts val="1400"/>
              <a:buFont typeface="Impact"/>
              <a:buNone/>
              <a:defRPr/>
            </a:lvl3pPr>
            <a:lvl4pPr lvl="3" algn="l">
              <a:lnSpc>
                <a:spcPct val="100000"/>
              </a:lnSpc>
              <a:spcBef>
                <a:spcPts val="360"/>
              </a:spcBef>
              <a:spcAft>
                <a:spcPts val="0"/>
              </a:spcAft>
              <a:buClr>
                <a:schemeClr val="dk1"/>
              </a:buClr>
              <a:buSzPts val="1400"/>
              <a:buFont typeface="Impact"/>
              <a:buNone/>
              <a:defRPr/>
            </a:lvl4pPr>
            <a:lvl5pPr lvl="4" algn="l">
              <a:lnSpc>
                <a:spcPct val="100000"/>
              </a:lnSpc>
              <a:spcBef>
                <a:spcPts val="360"/>
              </a:spcBef>
              <a:spcAft>
                <a:spcPts val="0"/>
              </a:spcAft>
              <a:buClr>
                <a:schemeClr val="dk1"/>
              </a:buClr>
              <a:buSzPts val="1400"/>
              <a:buFont typeface="Impact"/>
              <a:buNone/>
              <a:defRPr/>
            </a:lvl5pPr>
            <a:lvl6pPr lvl="5" algn="l">
              <a:lnSpc>
                <a:spcPct val="100000"/>
              </a:lnSpc>
              <a:spcBef>
                <a:spcPts val="0"/>
              </a:spcBef>
              <a:spcAft>
                <a:spcPts val="0"/>
              </a:spcAft>
              <a:buClr>
                <a:schemeClr val="dk1"/>
              </a:buClr>
              <a:buSzPts val="1400"/>
              <a:buFont typeface="Impact"/>
              <a:buNone/>
              <a:defRPr/>
            </a:lvl6pPr>
            <a:lvl7pPr lvl="6" algn="l">
              <a:lnSpc>
                <a:spcPct val="100000"/>
              </a:lnSpc>
              <a:spcBef>
                <a:spcPts val="0"/>
              </a:spcBef>
              <a:spcAft>
                <a:spcPts val="0"/>
              </a:spcAft>
              <a:buClr>
                <a:schemeClr val="dk1"/>
              </a:buClr>
              <a:buSzPts val="1400"/>
              <a:buFont typeface="Impact"/>
              <a:buNone/>
              <a:defRPr/>
            </a:lvl7pPr>
            <a:lvl8pPr lvl="7" algn="l">
              <a:lnSpc>
                <a:spcPct val="100000"/>
              </a:lnSpc>
              <a:spcBef>
                <a:spcPts val="0"/>
              </a:spcBef>
              <a:spcAft>
                <a:spcPts val="0"/>
              </a:spcAft>
              <a:buClr>
                <a:schemeClr val="dk1"/>
              </a:buClr>
              <a:buSzPts val="1400"/>
              <a:buFont typeface="Impact"/>
              <a:buNone/>
              <a:defRPr/>
            </a:lvl8pPr>
            <a:lvl9pPr lvl="8" algn="l">
              <a:lnSpc>
                <a:spcPct val="100000"/>
              </a:lnSpc>
              <a:spcBef>
                <a:spcPts val="0"/>
              </a:spcBef>
              <a:spcAft>
                <a:spcPts val="0"/>
              </a:spcAft>
              <a:buClr>
                <a:schemeClr val="dk1"/>
              </a:buClr>
              <a:buSzPts val="1400"/>
              <a:buFont typeface="Impact"/>
              <a:buNone/>
              <a:defRPr/>
            </a:lvl9pPr>
          </a:lstStyle>
          <a:p>
            <a:endParaRPr/>
          </a:p>
        </p:txBody>
      </p:sp>
      <p:sp>
        <p:nvSpPr>
          <p:cNvPr id="50" name="Google Shape;50;p22"/>
          <p:cNvSpPr txBox="1">
            <a:spLocks noGrp="1"/>
          </p:cNvSpPr>
          <p:nvPr>
            <p:ph type="sldNum" idx="12"/>
          </p:nvPr>
        </p:nvSpPr>
        <p:spPr>
          <a:xfrm>
            <a:off x="10566400" y="6416676"/>
            <a:ext cx="1016000" cy="365125"/>
          </a:xfrm>
          <a:prstGeom prst="rect">
            <a:avLst/>
          </a:prstGeom>
          <a:noFill/>
          <a:ln>
            <a:noFill/>
          </a:ln>
        </p:spPr>
        <p:txBody>
          <a:bodyPr spcFirstLastPara="1" wrap="square" lIns="0" tIns="45700" rIns="0" bIns="45700" anchor="b" anchorCtr="0">
            <a:noAutofit/>
          </a:bodyPr>
          <a:lstStyle>
            <a:lvl1pPr marL="0" marR="0" lvl="0" indent="0" algn="r">
              <a:lnSpc>
                <a:spcPct val="100000"/>
              </a:lnSpc>
              <a:spcBef>
                <a:spcPts val="0"/>
              </a:spcBef>
              <a:spcAft>
                <a:spcPts val="0"/>
              </a:spcAft>
              <a:buClr>
                <a:srgbClr val="304E3E"/>
              </a:buClr>
              <a:buSzPts val="3200"/>
              <a:buFont typeface="Impact"/>
              <a:buNone/>
              <a:defRPr sz="3200" b="0" i="0" u="none" strike="noStrike" cap="none">
                <a:solidFill>
                  <a:srgbClr val="304E3E"/>
                </a:solidFill>
                <a:latin typeface="Impact"/>
                <a:ea typeface="Impact"/>
                <a:cs typeface="Impact"/>
                <a:sym typeface="Impact"/>
              </a:defRPr>
            </a:lvl1pPr>
            <a:lvl2pPr marL="0" marR="0" lvl="1" indent="0" algn="r">
              <a:lnSpc>
                <a:spcPct val="100000"/>
              </a:lnSpc>
              <a:spcBef>
                <a:spcPts val="0"/>
              </a:spcBef>
              <a:spcAft>
                <a:spcPts val="0"/>
              </a:spcAft>
              <a:buClr>
                <a:srgbClr val="304E3E"/>
              </a:buClr>
              <a:buSzPts val="3200"/>
              <a:buFont typeface="Impact"/>
              <a:buNone/>
              <a:defRPr sz="3200" b="0" i="0" u="none" strike="noStrike" cap="none">
                <a:solidFill>
                  <a:srgbClr val="304E3E"/>
                </a:solidFill>
                <a:latin typeface="Impact"/>
                <a:ea typeface="Impact"/>
                <a:cs typeface="Impact"/>
                <a:sym typeface="Impact"/>
              </a:defRPr>
            </a:lvl2pPr>
            <a:lvl3pPr marL="0" marR="0" lvl="2" indent="0" algn="r">
              <a:lnSpc>
                <a:spcPct val="100000"/>
              </a:lnSpc>
              <a:spcBef>
                <a:spcPts val="0"/>
              </a:spcBef>
              <a:spcAft>
                <a:spcPts val="0"/>
              </a:spcAft>
              <a:buClr>
                <a:srgbClr val="304E3E"/>
              </a:buClr>
              <a:buSzPts val="3200"/>
              <a:buFont typeface="Impact"/>
              <a:buNone/>
              <a:defRPr sz="3200" b="0" i="0" u="none" strike="noStrike" cap="none">
                <a:solidFill>
                  <a:srgbClr val="304E3E"/>
                </a:solidFill>
                <a:latin typeface="Impact"/>
                <a:ea typeface="Impact"/>
                <a:cs typeface="Impact"/>
                <a:sym typeface="Impact"/>
              </a:defRPr>
            </a:lvl3pPr>
            <a:lvl4pPr marL="0" marR="0" lvl="3" indent="0" algn="r">
              <a:lnSpc>
                <a:spcPct val="100000"/>
              </a:lnSpc>
              <a:spcBef>
                <a:spcPts val="0"/>
              </a:spcBef>
              <a:spcAft>
                <a:spcPts val="0"/>
              </a:spcAft>
              <a:buClr>
                <a:srgbClr val="304E3E"/>
              </a:buClr>
              <a:buSzPts val="3200"/>
              <a:buFont typeface="Impact"/>
              <a:buNone/>
              <a:defRPr sz="3200" b="0" i="0" u="none" strike="noStrike" cap="none">
                <a:solidFill>
                  <a:srgbClr val="304E3E"/>
                </a:solidFill>
                <a:latin typeface="Impact"/>
                <a:ea typeface="Impact"/>
                <a:cs typeface="Impact"/>
                <a:sym typeface="Impact"/>
              </a:defRPr>
            </a:lvl4pPr>
            <a:lvl5pPr marL="0" marR="0" lvl="4" indent="0" algn="r">
              <a:lnSpc>
                <a:spcPct val="100000"/>
              </a:lnSpc>
              <a:spcBef>
                <a:spcPts val="0"/>
              </a:spcBef>
              <a:spcAft>
                <a:spcPts val="0"/>
              </a:spcAft>
              <a:buClr>
                <a:srgbClr val="304E3E"/>
              </a:buClr>
              <a:buSzPts val="3200"/>
              <a:buFont typeface="Impact"/>
              <a:buNone/>
              <a:defRPr sz="3200" b="0" i="0" u="none" strike="noStrike" cap="none">
                <a:solidFill>
                  <a:srgbClr val="304E3E"/>
                </a:solidFill>
                <a:latin typeface="Impact"/>
                <a:ea typeface="Impact"/>
                <a:cs typeface="Impact"/>
                <a:sym typeface="Impact"/>
              </a:defRPr>
            </a:lvl5pPr>
            <a:lvl6pPr marL="0" marR="0" lvl="5" indent="0" algn="r">
              <a:lnSpc>
                <a:spcPct val="100000"/>
              </a:lnSpc>
              <a:spcBef>
                <a:spcPts val="0"/>
              </a:spcBef>
              <a:spcAft>
                <a:spcPts val="0"/>
              </a:spcAft>
              <a:buClr>
                <a:srgbClr val="304E3E"/>
              </a:buClr>
              <a:buSzPts val="3200"/>
              <a:buFont typeface="Impact"/>
              <a:buNone/>
              <a:defRPr sz="3200" b="0" i="0" u="none" strike="noStrike" cap="none">
                <a:solidFill>
                  <a:srgbClr val="304E3E"/>
                </a:solidFill>
                <a:latin typeface="Impact"/>
                <a:ea typeface="Impact"/>
                <a:cs typeface="Impact"/>
                <a:sym typeface="Impact"/>
              </a:defRPr>
            </a:lvl6pPr>
            <a:lvl7pPr marL="0" marR="0" lvl="6" indent="0" algn="r">
              <a:lnSpc>
                <a:spcPct val="100000"/>
              </a:lnSpc>
              <a:spcBef>
                <a:spcPts val="0"/>
              </a:spcBef>
              <a:spcAft>
                <a:spcPts val="0"/>
              </a:spcAft>
              <a:buClr>
                <a:srgbClr val="304E3E"/>
              </a:buClr>
              <a:buSzPts val="3200"/>
              <a:buFont typeface="Impact"/>
              <a:buNone/>
              <a:defRPr sz="3200" b="0" i="0" u="none" strike="noStrike" cap="none">
                <a:solidFill>
                  <a:srgbClr val="304E3E"/>
                </a:solidFill>
                <a:latin typeface="Impact"/>
                <a:ea typeface="Impact"/>
                <a:cs typeface="Impact"/>
                <a:sym typeface="Impact"/>
              </a:defRPr>
            </a:lvl7pPr>
            <a:lvl8pPr marL="0" marR="0" lvl="7" indent="0" algn="r">
              <a:lnSpc>
                <a:spcPct val="100000"/>
              </a:lnSpc>
              <a:spcBef>
                <a:spcPts val="0"/>
              </a:spcBef>
              <a:spcAft>
                <a:spcPts val="0"/>
              </a:spcAft>
              <a:buClr>
                <a:srgbClr val="304E3E"/>
              </a:buClr>
              <a:buSzPts val="3200"/>
              <a:buFont typeface="Impact"/>
              <a:buNone/>
              <a:defRPr sz="3200" b="0" i="0" u="none" strike="noStrike" cap="none">
                <a:solidFill>
                  <a:srgbClr val="304E3E"/>
                </a:solidFill>
                <a:latin typeface="Impact"/>
                <a:ea typeface="Impact"/>
                <a:cs typeface="Impact"/>
                <a:sym typeface="Impact"/>
              </a:defRPr>
            </a:lvl8pPr>
            <a:lvl9pPr marL="0" marR="0" lvl="8" indent="0" algn="r">
              <a:lnSpc>
                <a:spcPct val="100000"/>
              </a:lnSpc>
              <a:spcBef>
                <a:spcPts val="0"/>
              </a:spcBef>
              <a:spcAft>
                <a:spcPts val="0"/>
              </a:spcAft>
              <a:buClr>
                <a:srgbClr val="304E3E"/>
              </a:buClr>
              <a:buSzPts val="3200"/>
              <a:buFont typeface="Impact"/>
              <a:buNone/>
              <a:defRPr sz="3200" b="0" i="0" u="none" strike="noStrike" cap="none">
                <a:solidFill>
                  <a:srgbClr val="304E3E"/>
                </a:solidFill>
                <a:latin typeface="Impact"/>
                <a:ea typeface="Impact"/>
                <a:cs typeface="Impact"/>
                <a:sym typeface="Impac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1"/>
        <p:cNvGrpSpPr/>
        <p:nvPr/>
      </p:nvGrpSpPr>
      <p:grpSpPr>
        <a:xfrm>
          <a:off x="0" y="0"/>
          <a:ext cx="0" cy="0"/>
          <a:chOff x="0" y="0"/>
          <a:chExt cx="0" cy="0"/>
        </a:xfrm>
      </p:grpSpPr>
      <p:sp>
        <p:nvSpPr>
          <p:cNvPr id="52" name="Google Shape;52;p23"/>
          <p:cNvSpPr txBox="1">
            <a:spLocks noGrp="1"/>
          </p:cNvSpPr>
          <p:nvPr>
            <p:ph type="title"/>
          </p:nvPr>
        </p:nvSpPr>
        <p:spPr>
          <a:xfrm>
            <a:off x="685801" y="685800"/>
            <a:ext cx="10396882" cy="11581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a:spLocks noGrp="1"/>
          </p:cNvSpPr>
          <p:nvPr>
            <p:ph type="body" idx="1"/>
          </p:nvPr>
        </p:nvSpPr>
        <p:spPr>
          <a:xfrm>
            <a:off x="685800" y="2063396"/>
            <a:ext cx="5088714" cy="3311189"/>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54" name="Google Shape;54;p23"/>
          <p:cNvSpPr txBox="1">
            <a:spLocks noGrp="1"/>
          </p:cNvSpPr>
          <p:nvPr>
            <p:ph type="body" idx="2"/>
          </p:nvPr>
        </p:nvSpPr>
        <p:spPr>
          <a:xfrm>
            <a:off x="5993971" y="2063396"/>
            <a:ext cx="5086538" cy="3311189"/>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55" name="Google Shape;55;p23"/>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685801" y="685800"/>
            <a:ext cx="10394707" cy="31934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5400"/>
              <a:buFont typeface="Impact"/>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685801" y="3742267"/>
            <a:ext cx="10394707" cy="163961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3200"/>
              <a:buNone/>
              <a:defRPr sz="2000">
                <a:solidFill>
                  <a:srgbClr val="7F7F7F"/>
                </a:solidFill>
              </a:defRPr>
            </a:lvl1pPr>
            <a:lvl2pPr marL="914400" lvl="1" indent="-228600" algn="l">
              <a:lnSpc>
                <a:spcPct val="120000"/>
              </a:lnSpc>
              <a:spcBef>
                <a:spcPts val="500"/>
              </a:spcBef>
              <a:spcAft>
                <a:spcPts val="0"/>
              </a:spcAft>
              <a:buSzPts val="3200"/>
              <a:buNone/>
              <a:defRPr sz="2000">
                <a:solidFill>
                  <a:srgbClr val="888888"/>
                </a:solidFill>
              </a:defRPr>
            </a:lvl2pPr>
            <a:lvl3pPr marL="1371600" lvl="2" indent="-228600" algn="l">
              <a:lnSpc>
                <a:spcPct val="120000"/>
              </a:lnSpc>
              <a:spcBef>
                <a:spcPts val="500"/>
              </a:spcBef>
              <a:spcAft>
                <a:spcPts val="0"/>
              </a:spcAft>
              <a:buSzPts val="2880"/>
              <a:buNone/>
              <a:defRPr sz="1800">
                <a:solidFill>
                  <a:srgbClr val="888888"/>
                </a:solidFill>
              </a:defRPr>
            </a:lvl3pPr>
            <a:lvl4pPr marL="1828800" lvl="3" indent="-228600" algn="l">
              <a:lnSpc>
                <a:spcPct val="120000"/>
              </a:lnSpc>
              <a:spcBef>
                <a:spcPts val="500"/>
              </a:spcBef>
              <a:spcAft>
                <a:spcPts val="0"/>
              </a:spcAft>
              <a:buSzPts val="2560"/>
              <a:buNone/>
              <a:defRPr sz="1600">
                <a:solidFill>
                  <a:srgbClr val="888888"/>
                </a:solidFill>
              </a:defRPr>
            </a:lvl4pPr>
            <a:lvl5pPr marL="2286000" lvl="4" indent="-228600" algn="l">
              <a:lnSpc>
                <a:spcPct val="120000"/>
              </a:lnSpc>
              <a:spcBef>
                <a:spcPts val="500"/>
              </a:spcBef>
              <a:spcAft>
                <a:spcPts val="0"/>
              </a:spcAft>
              <a:buSzPts val="2560"/>
              <a:buNone/>
              <a:defRPr sz="1600">
                <a:solidFill>
                  <a:srgbClr val="888888"/>
                </a:solidFill>
              </a:defRPr>
            </a:lvl5pPr>
            <a:lvl6pPr marL="2743200" lvl="5" indent="-228600" algn="l">
              <a:lnSpc>
                <a:spcPct val="120000"/>
              </a:lnSpc>
              <a:spcBef>
                <a:spcPts val="500"/>
              </a:spcBef>
              <a:spcAft>
                <a:spcPts val="0"/>
              </a:spcAft>
              <a:buSzPts val="2560"/>
              <a:buNone/>
              <a:defRPr sz="1600">
                <a:solidFill>
                  <a:srgbClr val="888888"/>
                </a:solidFill>
              </a:defRPr>
            </a:lvl6pPr>
            <a:lvl7pPr marL="3200400" lvl="6" indent="-228600" algn="l">
              <a:lnSpc>
                <a:spcPct val="120000"/>
              </a:lnSpc>
              <a:spcBef>
                <a:spcPts val="500"/>
              </a:spcBef>
              <a:spcAft>
                <a:spcPts val="0"/>
              </a:spcAft>
              <a:buSzPts val="2560"/>
              <a:buNone/>
              <a:defRPr sz="1600">
                <a:solidFill>
                  <a:srgbClr val="888888"/>
                </a:solidFill>
              </a:defRPr>
            </a:lvl7pPr>
            <a:lvl8pPr marL="3657600" lvl="7" indent="-228600" algn="l">
              <a:lnSpc>
                <a:spcPct val="120000"/>
              </a:lnSpc>
              <a:spcBef>
                <a:spcPts val="500"/>
              </a:spcBef>
              <a:spcAft>
                <a:spcPts val="0"/>
              </a:spcAft>
              <a:buSzPts val="2560"/>
              <a:buNone/>
              <a:defRPr sz="1600">
                <a:solidFill>
                  <a:srgbClr val="888888"/>
                </a:solidFill>
              </a:defRPr>
            </a:lvl8pPr>
            <a:lvl9pPr marL="4114800" lvl="8" indent="-228600" algn="l">
              <a:lnSpc>
                <a:spcPct val="120000"/>
              </a:lnSpc>
              <a:spcBef>
                <a:spcPts val="500"/>
              </a:spcBef>
              <a:spcAft>
                <a:spcPts val="0"/>
              </a:spcAft>
              <a:buSzPts val="2560"/>
              <a:buNone/>
              <a:defRPr sz="1600">
                <a:solidFill>
                  <a:srgbClr val="888888"/>
                </a:solidFill>
              </a:defRPr>
            </a:lvl9pPr>
          </a:lstStyle>
          <a:p>
            <a:endParaRPr/>
          </a:p>
        </p:txBody>
      </p:sp>
      <p:sp>
        <p:nvSpPr>
          <p:cNvPr id="61" name="Google Shape;61;p24"/>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4"/>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64"/>
        <p:cNvGrpSpPr/>
        <p:nvPr/>
      </p:nvGrpSpPr>
      <p:grpSpPr>
        <a:xfrm>
          <a:off x="0" y="0"/>
          <a:ext cx="0" cy="0"/>
          <a:chOff x="0" y="0"/>
          <a:chExt cx="0" cy="0"/>
        </a:xfrm>
      </p:grpSpPr>
      <p:sp>
        <p:nvSpPr>
          <p:cNvPr id="65" name="Google Shape;65;p25"/>
          <p:cNvSpPr txBox="1">
            <a:spLocks noGrp="1"/>
          </p:cNvSpPr>
          <p:nvPr>
            <p:ph type="title"/>
          </p:nvPr>
        </p:nvSpPr>
        <p:spPr>
          <a:xfrm>
            <a:off x="685801" y="685800"/>
            <a:ext cx="10394707" cy="11581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5"/>
          <p:cNvSpPr txBox="1">
            <a:spLocks noGrp="1"/>
          </p:cNvSpPr>
          <p:nvPr>
            <p:ph type="body" idx="1"/>
          </p:nvPr>
        </p:nvSpPr>
        <p:spPr>
          <a:xfrm>
            <a:off x="918356" y="2063396"/>
            <a:ext cx="4856158" cy="67999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4160"/>
              <a:buNone/>
              <a:defRPr sz="26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67" name="Google Shape;67;p25"/>
          <p:cNvSpPr txBox="1">
            <a:spLocks noGrp="1"/>
          </p:cNvSpPr>
          <p:nvPr>
            <p:ph type="body" idx="2"/>
          </p:nvPr>
        </p:nvSpPr>
        <p:spPr>
          <a:xfrm>
            <a:off x="685802" y="2861733"/>
            <a:ext cx="5088712" cy="2512852"/>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68" name="Google Shape;68;p25"/>
          <p:cNvSpPr txBox="1">
            <a:spLocks noGrp="1"/>
          </p:cNvSpPr>
          <p:nvPr>
            <p:ph type="body" idx="3"/>
          </p:nvPr>
        </p:nvSpPr>
        <p:spPr>
          <a:xfrm>
            <a:off x="6218191" y="2063396"/>
            <a:ext cx="4864491" cy="67999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4160"/>
              <a:buNone/>
              <a:defRPr sz="26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69" name="Google Shape;69;p25"/>
          <p:cNvSpPr txBox="1">
            <a:spLocks noGrp="1"/>
          </p:cNvSpPr>
          <p:nvPr>
            <p:ph type="body" idx="4"/>
          </p:nvPr>
        </p:nvSpPr>
        <p:spPr>
          <a:xfrm>
            <a:off x="5993969" y="2861733"/>
            <a:ext cx="5088713" cy="2512852"/>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70" name="Google Shape;70;p25"/>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5"/>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73"/>
        <p:cNvGrpSpPr/>
        <p:nvPr/>
      </p:nvGrpSpPr>
      <p:grpSpPr>
        <a:xfrm>
          <a:off x="0" y="0"/>
          <a:ext cx="0" cy="0"/>
          <a:chOff x="0" y="0"/>
          <a:chExt cx="0" cy="0"/>
        </a:xfrm>
      </p:grpSpPr>
      <p:sp>
        <p:nvSpPr>
          <p:cNvPr id="74" name="Google Shape;74;p26"/>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6"/>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27"/>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7"/>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1">
            <a:alphaModFix/>
          </a:blip>
          <a:stretch>
            <a:fillRect/>
          </a:stretch>
        </a:blipFill>
        <a:effectLst/>
      </p:bgPr>
    </p:bg>
    <p:spTree>
      <p:nvGrpSpPr>
        <p:cNvPr id="1" name="Shape 9"/>
        <p:cNvGrpSpPr/>
        <p:nvPr/>
      </p:nvGrpSpPr>
      <p:grpSpPr>
        <a:xfrm>
          <a:off x="0" y="0"/>
          <a:ext cx="0" cy="0"/>
          <a:chOff x="0" y="0"/>
          <a:chExt cx="0" cy="0"/>
        </a:xfrm>
      </p:grpSpPr>
      <p:pic>
        <p:nvPicPr>
          <p:cNvPr id="10" name="Google Shape;10;p18" descr="Brickwork-HD-R1a.jpg"/>
          <p:cNvPicPr preferRelativeResize="0"/>
          <p:nvPr/>
        </p:nvPicPr>
        <p:blipFill rotWithShape="1">
          <a:blip r:embed="rId22">
            <a:alphaModFix/>
          </a:blip>
          <a:srcRect/>
          <a:stretch/>
        </p:blipFill>
        <p:spPr>
          <a:xfrm>
            <a:off x="0" y="0"/>
            <a:ext cx="12192000" cy="6858000"/>
          </a:xfrm>
          <a:prstGeom prst="rect">
            <a:avLst/>
          </a:prstGeom>
          <a:noFill/>
          <a:ln>
            <a:noFill/>
          </a:ln>
        </p:spPr>
      </p:pic>
      <p:grpSp>
        <p:nvGrpSpPr>
          <p:cNvPr id="11" name="Google Shape;11;p18"/>
          <p:cNvGrpSpPr/>
          <p:nvPr/>
        </p:nvGrpSpPr>
        <p:grpSpPr>
          <a:xfrm>
            <a:off x="-25397" y="0"/>
            <a:ext cx="12005350" cy="6644081"/>
            <a:chOff x="-25397" y="0"/>
            <a:chExt cx="12005350" cy="6644081"/>
          </a:xfrm>
        </p:grpSpPr>
        <p:sp>
          <p:nvSpPr>
            <p:cNvPr id="12" name="Google Shape;12;p18"/>
            <p:cNvSpPr/>
            <p:nvPr/>
          </p:nvSpPr>
          <p:spPr>
            <a:xfrm>
              <a:off x="1" y="0"/>
              <a:ext cx="11979952" cy="6644081"/>
            </a:xfrm>
            <a:prstGeom prst="rect">
              <a:avLst/>
            </a:prstGeom>
            <a:blipFill rotWithShape="1">
              <a:blip r:embed="rId21">
                <a:alphaModFix/>
              </a:blip>
              <a:stretch>
                <a:fillRect/>
              </a:stretch>
            </a:blipFill>
            <a:ln>
              <a:noFill/>
            </a:ln>
            <a:effectLst>
              <a:outerShdw blurRad="98425" dist="76200" dir="4380000" algn="tl" rotWithShape="0">
                <a:srgbClr val="000000">
                  <a:alpha val="6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8"/>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sp>
        <p:sp>
          <p:nvSpPr>
            <p:cNvPr id="14" name="Google Shape;14;p18"/>
            <p:cNvSpPr/>
            <p:nvPr/>
          </p:nvSpPr>
          <p:spPr>
            <a:xfrm>
              <a:off x="1" y="5600215"/>
              <a:ext cx="11706512" cy="780581"/>
            </a:xfrm>
            <a:prstGeom prst="rect">
              <a:avLst/>
            </a:prstGeom>
            <a:gradFill>
              <a:gsLst>
                <a:gs pos="0">
                  <a:schemeClr val="accent2"/>
                </a:gs>
                <a:gs pos="34000">
                  <a:schemeClr val="accent2"/>
                </a:gs>
                <a:gs pos="100000">
                  <a:srgbClr val="304E3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 name="Google Shape;15;p18"/>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18"/>
          <p:cNvSpPr txBox="1">
            <a:spLocks noGrp="1"/>
          </p:cNvSpPr>
          <p:nvPr>
            <p:ph type="body" idx="1"/>
          </p:nvPr>
        </p:nvSpPr>
        <p:spPr>
          <a:xfrm>
            <a:off x="685800" y="2063396"/>
            <a:ext cx="10396883" cy="3311189"/>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7" name="Google Shape;17;p18"/>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3200" b="0" i="0" u="none" strike="noStrike" cap="none">
                <a:solidFill>
                  <a:srgbClr val="304E3E"/>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9pPr>
          </a:lstStyle>
          <a:p>
            <a:endParaRPr/>
          </a:p>
        </p:txBody>
      </p:sp>
      <p:sp>
        <p:nvSpPr>
          <p:cNvPr id="18" name="Google Shape;18;p18"/>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rgbClr val="304E3E"/>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9pPr>
          </a:lstStyle>
          <a:p>
            <a:endParaRPr/>
          </a:p>
        </p:txBody>
      </p:sp>
      <p:sp>
        <p:nvSpPr>
          <p:cNvPr id="19" name="Google Shape;19;p18"/>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rtl="0">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rtl="0">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rtl="0">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rtl="0">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rtl="0">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rtl="0">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rtl="0">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rtl="0">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
          <p:cNvSpPr txBox="1">
            <a:spLocks noGrp="1"/>
          </p:cNvSpPr>
          <p:nvPr>
            <p:ph type="ctrTitle"/>
          </p:nvPr>
        </p:nvSpPr>
        <p:spPr>
          <a:xfrm rot="-180000">
            <a:off x="891201" y="662656"/>
            <a:ext cx="9755187" cy="2766528"/>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0070C0"/>
              </a:buClr>
              <a:buSzPts val="8000"/>
              <a:buFont typeface="Impact"/>
              <a:buNone/>
            </a:pPr>
            <a:r>
              <a:rPr lang="en-US">
                <a:solidFill>
                  <a:srgbClr val="0070C0"/>
                </a:solidFill>
              </a:rPr>
              <a:t>SOUTHEAST RALEIGH MAGNET HIGH SCHOOL</a:t>
            </a:r>
            <a:endParaRPr>
              <a:solidFill>
                <a:srgbClr val="425B81"/>
              </a:solidFill>
            </a:endParaRPr>
          </a:p>
        </p:txBody>
      </p:sp>
      <p:sp>
        <p:nvSpPr>
          <p:cNvPr id="166" name="Google Shape;166;p1"/>
          <p:cNvSpPr txBox="1">
            <a:spLocks noGrp="1"/>
          </p:cNvSpPr>
          <p:nvPr>
            <p:ph type="subTitle" idx="1"/>
          </p:nvPr>
        </p:nvSpPr>
        <p:spPr>
          <a:xfrm rot="-180000">
            <a:off x="394415" y="3544462"/>
            <a:ext cx="10748760" cy="550333"/>
          </a:xfrm>
          <a:prstGeom prst="rect">
            <a:avLst/>
          </a:prstGeom>
          <a:noFill/>
          <a:ln>
            <a:noFill/>
          </a:ln>
        </p:spPr>
        <p:txBody>
          <a:bodyPr spcFirstLastPara="1" wrap="square" lIns="91425" tIns="45700" rIns="91425" bIns="45700" anchor="t" anchorCtr="0">
            <a:noAutofit/>
          </a:bodyPr>
          <a:lstStyle/>
          <a:p>
            <a:pPr marL="0" lvl="0" indent="0" algn="r" rtl="0">
              <a:lnSpc>
                <a:spcPct val="120000"/>
              </a:lnSpc>
              <a:spcBef>
                <a:spcPts val="0"/>
              </a:spcBef>
              <a:spcAft>
                <a:spcPts val="0"/>
              </a:spcAft>
              <a:buSzPts val="4480"/>
              <a:buNone/>
            </a:pPr>
            <a:r>
              <a:rPr lang="en-US"/>
              <a:t>UNIVERSITY CONNECTIONS: SCHOOL OF ENGINEERING, DESIGN, &amp; TECHNOLOGY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0"/>
          <p:cNvSpPr txBox="1">
            <a:spLocks noGrp="1"/>
          </p:cNvSpPr>
          <p:nvPr>
            <p:ph type="title"/>
          </p:nvPr>
        </p:nvSpPr>
        <p:spPr>
          <a:xfrm>
            <a:off x="684713" y="166525"/>
            <a:ext cx="10396800" cy="115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25B81"/>
              </a:buClr>
              <a:buSzPts val="5400"/>
              <a:buFont typeface="Impact"/>
              <a:buNone/>
            </a:pPr>
            <a:r>
              <a:rPr lang="en-US">
                <a:solidFill>
                  <a:srgbClr val="425B81"/>
                </a:solidFill>
              </a:rPr>
              <a:t>REGISTRATION QUESTIONS…</a:t>
            </a:r>
            <a:endParaRPr/>
          </a:p>
        </p:txBody>
      </p:sp>
      <p:sp>
        <p:nvSpPr>
          <p:cNvPr id="245" name="Google Shape;245;p10"/>
          <p:cNvSpPr txBox="1">
            <a:spLocks noGrp="1"/>
          </p:cNvSpPr>
          <p:nvPr>
            <p:ph type="body" idx="1"/>
          </p:nvPr>
        </p:nvSpPr>
        <p:spPr>
          <a:xfrm>
            <a:off x="685800" y="2063396"/>
            <a:ext cx="10394707" cy="3311189"/>
          </a:xfrm>
          <a:prstGeom prst="rect">
            <a:avLst/>
          </a:prstGeom>
          <a:noFill/>
          <a:ln>
            <a:noFill/>
          </a:ln>
        </p:spPr>
        <p:txBody>
          <a:bodyPr spcFirstLastPara="1" wrap="square" lIns="91425" tIns="45700" rIns="91425" bIns="45700" anchor="ctr" anchorCtr="0">
            <a:normAutofit/>
          </a:bodyPr>
          <a:lstStyle/>
          <a:p>
            <a:pPr marL="228600" lvl="0" indent="-228600" algn="l" rtl="0">
              <a:lnSpc>
                <a:spcPct val="120000"/>
              </a:lnSpc>
              <a:spcBef>
                <a:spcPts val="0"/>
              </a:spcBef>
              <a:spcAft>
                <a:spcPts val="0"/>
              </a:spcAft>
              <a:buSzPts val="3200"/>
              <a:buChar char="•"/>
            </a:pPr>
            <a:r>
              <a:rPr lang="en-US">
                <a:latin typeface="Arial"/>
                <a:ea typeface="Arial"/>
                <a:cs typeface="Arial"/>
                <a:sym typeface="Arial"/>
              </a:rPr>
              <a:t>9</a:t>
            </a:r>
            <a:r>
              <a:rPr lang="en-US" baseline="30000">
                <a:latin typeface="Arial"/>
                <a:ea typeface="Arial"/>
                <a:cs typeface="Arial"/>
                <a:sym typeface="Arial"/>
              </a:rPr>
              <a:t>TH</a:t>
            </a:r>
            <a:r>
              <a:rPr lang="en-US">
                <a:latin typeface="Arial"/>
                <a:ea typeface="Arial"/>
                <a:cs typeface="Arial"/>
                <a:sym typeface="Arial"/>
              </a:rPr>
              <a:t> CONFERENCES ARE PRESENTLY TAKING PLACE THROUGH UNIVERSITY CONNECTIONS CLASSES</a:t>
            </a:r>
            <a:endParaRPr/>
          </a:p>
          <a:p>
            <a:pPr marL="228600" lvl="0" indent="-228600" algn="l" rtl="0">
              <a:lnSpc>
                <a:spcPct val="120000"/>
              </a:lnSpc>
              <a:spcBef>
                <a:spcPts val="1000"/>
              </a:spcBef>
              <a:spcAft>
                <a:spcPts val="0"/>
              </a:spcAft>
              <a:buSzPts val="3200"/>
              <a:buChar char="•"/>
            </a:pPr>
            <a:r>
              <a:rPr lang="en-US">
                <a:latin typeface="Arial"/>
                <a:ea typeface="Arial"/>
                <a:cs typeface="Arial"/>
                <a:sym typeface="Arial"/>
              </a:rPr>
              <a:t>9</a:t>
            </a:r>
            <a:r>
              <a:rPr lang="en-US" baseline="30000">
                <a:latin typeface="Arial"/>
                <a:ea typeface="Arial"/>
                <a:cs typeface="Arial"/>
                <a:sym typeface="Arial"/>
              </a:rPr>
              <a:t>TH</a:t>
            </a:r>
            <a:r>
              <a:rPr lang="en-US">
                <a:latin typeface="Arial"/>
                <a:ea typeface="Arial"/>
                <a:cs typeface="Arial"/>
                <a:sym typeface="Arial"/>
              </a:rPr>
              <a:t> GRADE STUDENTS HAVE A 4-YEAR PLAN UPLOADED TO THEIR COLLEGE &amp; CAREER PLANNING FOLDER </a:t>
            </a:r>
            <a:endParaRPr/>
          </a:p>
          <a:p>
            <a:pPr marL="228600" lvl="0" indent="-228600" algn="l" rtl="0">
              <a:lnSpc>
                <a:spcPct val="120000"/>
              </a:lnSpc>
              <a:spcBef>
                <a:spcPts val="1000"/>
              </a:spcBef>
              <a:spcAft>
                <a:spcPts val="0"/>
              </a:spcAft>
              <a:buSzPts val="3200"/>
              <a:buChar char="•"/>
            </a:pPr>
            <a:r>
              <a:rPr lang="en-US">
                <a:latin typeface="Arial"/>
                <a:ea typeface="Arial"/>
                <a:cs typeface="Arial"/>
                <a:sym typeface="Arial"/>
              </a:rPr>
              <a:t>COURSE PLACEMENTS HEAVILY DEPENDENT ON TEACHER RECOMMENDATIONS</a:t>
            </a:r>
            <a:endParaRPr/>
          </a:p>
          <a:p>
            <a:pPr marL="228600" lvl="0" indent="-228600" algn="l" rtl="0">
              <a:lnSpc>
                <a:spcPct val="120000"/>
              </a:lnSpc>
              <a:spcBef>
                <a:spcPts val="1000"/>
              </a:spcBef>
              <a:spcAft>
                <a:spcPts val="0"/>
              </a:spcAft>
              <a:buSzPts val="3200"/>
              <a:buChar char="•"/>
            </a:pPr>
            <a:r>
              <a:rPr lang="en-US">
                <a:latin typeface="Arial"/>
                <a:ea typeface="Arial"/>
                <a:cs typeface="Arial"/>
                <a:sym typeface="Arial"/>
              </a:rPr>
              <a:t>WCPSS PROVIDES ADVISEMENT ON HOW STUDENTS ARE TO BE RECOMMENDED</a:t>
            </a:r>
            <a:endParaRPr/>
          </a:p>
          <a:p>
            <a:pPr marL="228600" lvl="0" indent="-228600" algn="l" rtl="0">
              <a:lnSpc>
                <a:spcPct val="120000"/>
              </a:lnSpc>
              <a:spcBef>
                <a:spcPts val="1000"/>
              </a:spcBef>
              <a:spcAft>
                <a:spcPts val="0"/>
              </a:spcAft>
              <a:buSzPts val="3200"/>
              <a:buChar char="•"/>
            </a:pPr>
            <a:r>
              <a:rPr lang="en-US">
                <a:latin typeface="Arial"/>
                <a:ea typeface="Arial"/>
                <a:cs typeface="Arial"/>
                <a:sym typeface="Arial"/>
              </a:rPr>
              <a:t>REGISTRATION WILL TAKE PLACE LATE FEBRUARY THROUGH EARLY MARCH</a:t>
            </a:r>
            <a:endParaRPr/>
          </a:p>
          <a:p>
            <a:pPr marL="228600" lvl="0" indent="-25400" algn="l" rtl="0">
              <a:lnSpc>
                <a:spcPct val="120000"/>
              </a:lnSpc>
              <a:spcBef>
                <a:spcPts val="1000"/>
              </a:spcBef>
              <a:spcAft>
                <a:spcPts val="0"/>
              </a:spcAft>
              <a:buSzPts val="32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D3D3D3"/>
            </a:gs>
          </a:gsLst>
          <a:lin ang="5400000" scaled="0"/>
        </a:gradFill>
        <a:effectLst/>
      </p:bgPr>
    </p:bg>
    <p:spTree>
      <p:nvGrpSpPr>
        <p:cNvPr id="1" name="Shape 249"/>
        <p:cNvGrpSpPr/>
        <p:nvPr/>
      </p:nvGrpSpPr>
      <p:grpSpPr>
        <a:xfrm>
          <a:off x="0" y="0"/>
          <a:ext cx="0" cy="0"/>
          <a:chOff x="0" y="0"/>
          <a:chExt cx="0" cy="0"/>
        </a:xfrm>
      </p:grpSpPr>
      <p:sp>
        <p:nvSpPr>
          <p:cNvPr id="250" name="Google Shape;250;p11"/>
          <p:cNvSpPr/>
          <p:nvPr/>
        </p:nvSpPr>
        <p:spPr>
          <a:xfrm>
            <a:off x="0" y="1"/>
            <a:ext cx="12192001" cy="6857999"/>
          </a:xfrm>
          <a:custGeom>
            <a:avLst/>
            <a:gdLst/>
            <a:ahLst/>
            <a:cxnLst/>
            <a:rect l="l" t="t" r="r" b="b"/>
            <a:pathLst>
              <a:path w="11647715" h="2634343" extrusionOk="0">
                <a:moveTo>
                  <a:pt x="3" y="0"/>
                </a:moveTo>
                <a:lnTo>
                  <a:pt x="11647715" y="0"/>
                </a:lnTo>
                <a:lnTo>
                  <a:pt x="11647715" y="2634343"/>
                </a:lnTo>
                <a:lnTo>
                  <a:pt x="3" y="2634343"/>
                </a:lnTo>
                <a:lnTo>
                  <a:pt x="3" y="1533667"/>
                </a:lnTo>
                <a:lnTo>
                  <a:pt x="0" y="1533667"/>
                </a:lnTo>
                <a:lnTo>
                  <a:pt x="0" y="980400"/>
                </a:lnTo>
                <a:lnTo>
                  <a:pt x="3" y="980400"/>
                </a:lnTo>
                <a:close/>
              </a:path>
            </a:pathLst>
          </a:custGeom>
          <a:solidFill>
            <a:schemeClr val="accent1"/>
          </a:solidFill>
          <a:ln>
            <a:noFill/>
          </a:ln>
        </p:spPr>
      </p:sp>
      <p:sp>
        <p:nvSpPr>
          <p:cNvPr id="251" name="Google Shape;251;p11"/>
          <p:cNvSpPr/>
          <p:nvPr/>
        </p:nvSpPr>
        <p:spPr>
          <a:xfrm>
            <a:off x="0" y="1"/>
            <a:ext cx="11548534" cy="6857998"/>
          </a:xfrm>
          <a:custGeom>
            <a:avLst/>
            <a:gdLst/>
            <a:ahLst/>
            <a:cxnLst/>
            <a:rect l="l" t="t" r="r" b="b"/>
            <a:pathLst>
              <a:path w="8130198" h="6857999" extrusionOk="0">
                <a:moveTo>
                  <a:pt x="0" y="0"/>
                </a:moveTo>
                <a:lnTo>
                  <a:pt x="7241014" y="0"/>
                </a:lnTo>
                <a:lnTo>
                  <a:pt x="8130198" y="0"/>
                </a:lnTo>
                <a:lnTo>
                  <a:pt x="8130198" y="6857999"/>
                </a:lnTo>
                <a:lnTo>
                  <a:pt x="0" y="6857999"/>
                </a:lnTo>
                <a:lnTo>
                  <a:pt x="0" y="6375361"/>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11"/>
          <p:cNvSpPr txBox="1">
            <a:spLocks noGrp="1"/>
          </p:cNvSpPr>
          <p:nvPr>
            <p:ph type="title"/>
          </p:nvPr>
        </p:nvSpPr>
        <p:spPr>
          <a:xfrm>
            <a:off x="685801" y="685800"/>
            <a:ext cx="10396881" cy="178681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SzPts val="4100"/>
              <a:buFont typeface="Impact"/>
              <a:buNone/>
            </a:pPr>
            <a:r>
              <a:rPr lang="en-US">
                <a:solidFill>
                  <a:srgbClr val="425B81"/>
                </a:solidFill>
              </a:rPr>
              <a:t>PATHWAYS</a:t>
            </a:r>
            <a:endParaRPr/>
          </a:p>
        </p:txBody>
      </p:sp>
      <p:sp>
        <p:nvSpPr>
          <p:cNvPr id="253" name="Google Shape;253;p11"/>
          <p:cNvSpPr txBox="1">
            <a:spLocks noGrp="1"/>
          </p:cNvSpPr>
          <p:nvPr>
            <p:ph type="body" idx="1"/>
          </p:nvPr>
        </p:nvSpPr>
        <p:spPr>
          <a:xfrm>
            <a:off x="685802" y="1810138"/>
            <a:ext cx="10396880" cy="3237723"/>
          </a:xfrm>
          <a:prstGeom prst="rect">
            <a:avLst/>
          </a:prstGeom>
          <a:noFill/>
          <a:ln>
            <a:noFill/>
          </a:ln>
        </p:spPr>
        <p:txBody>
          <a:bodyPr spcFirstLastPara="1" wrap="square" lIns="91425" tIns="45700" rIns="91425" bIns="45700" anchor="ctr" anchorCtr="0">
            <a:normAutofit/>
          </a:bodyPr>
          <a:lstStyle/>
          <a:p>
            <a:pPr marL="548640" lvl="0" indent="-411480" algn="l" rtl="0">
              <a:lnSpc>
                <a:spcPct val="100000"/>
              </a:lnSpc>
              <a:spcBef>
                <a:spcPts val="0"/>
              </a:spcBef>
              <a:spcAft>
                <a:spcPts val="0"/>
              </a:spcAft>
              <a:buSzPts val="1820"/>
              <a:buChar char="▣"/>
            </a:pPr>
            <a:r>
              <a:rPr lang="en-US" sz="2960">
                <a:solidFill>
                  <a:srgbClr val="262626"/>
                </a:solidFill>
              </a:rPr>
              <a:t>ALL STUDENTS WILL SELECT A </a:t>
            </a:r>
            <a:r>
              <a:rPr lang="en-US" sz="2960">
                <a:solidFill>
                  <a:srgbClr val="0070C0"/>
                </a:solidFill>
              </a:rPr>
              <a:t>PATHWAY</a:t>
            </a:r>
            <a:r>
              <a:rPr lang="en-US" sz="2960">
                <a:solidFill>
                  <a:srgbClr val="262626"/>
                </a:solidFill>
              </a:rPr>
              <a:t> IN THEIR UNIVERSITY CONNECTIONS CLASS IN 9</a:t>
            </a:r>
            <a:r>
              <a:rPr lang="en-US" sz="2960" baseline="30000">
                <a:solidFill>
                  <a:srgbClr val="262626"/>
                </a:solidFill>
              </a:rPr>
              <a:t>TH</a:t>
            </a:r>
            <a:r>
              <a:rPr lang="en-US" sz="2960">
                <a:solidFill>
                  <a:srgbClr val="262626"/>
                </a:solidFill>
              </a:rPr>
              <a:t> GRADE. </a:t>
            </a:r>
            <a:endParaRPr/>
          </a:p>
          <a:p>
            <a:pPr marL="1005839" lvl="1" indent="-411478" algn="l" rtl="0">
              <a:lnSpc>
                <a:spcPct val="100000"/>
              </a:lnSpc>
              <a:spcBef>
                <a:spcPts val="0"/>
              </a:spcBef>
              <a:spcAft>
                <a:spcPts val="0"/>
              </a:spcAft>
              <a:buSzPts val="1820"/>
              <a:buChar char="◼"/>
            </a:pPr>
            <a:r>
              <a:rPr lang="en-US" sz="2960">
                <a:solidFill>
                  <a:srgbClr val="0070C0"/>
                </a:solidFill>
              </a:rPr>
              <a:t>ARTS</a:t>
            </a:r>
            <a:endParaRPr/>
          </a:p>
          <a:p>
            <a:pPr marL="1005839" lvl="1" indent="-411478" algn="l" rtl="0">
              <a:lnSpc>
                <a:spcPct val="100000"/>
              </a:lnSpc>
              <a:spcBef>
                <a:spcPts val="560"/>
              </a:spcBef>
              <a:spcAft>
                <a:spcPts val="0"/>
              </a:spcAft>
              <a:buSzPts val="1820"/>
              <a:buChar char="◼"/>
            </a:pPr>
            <a:r>
              <a:rPr lang="en-US" sz="2960">
                <a:solidFill>
                  <a:srgbClr val="0070C0"/>
                </a:solidFill>
              </a:rPr>
              <a:t>DESIGN</a:t>
            </a:r>
            <a:endParaRPr/>
          </a:p>
          <a:p>
            <a:pPr marL="1005839" lvl="1" indent="-411478" algn="l" rtl="0">
              <a:lnSpc>
                <a:spcPct val="100000"/>
              </a:lnSpc>
              <a:spcBef>
                <a:spcPts val="560"/>
              </a:spcBef>
              <a:spcAft>
                <a:spcPts val="0"/>
              </a:spcAft>
              <a:buSzPts val="1820"/>
              <a:buChar char="◼"/>
            </a:pPr>
            <a:r>
              <a:rPr lang="en-US" sz="2960">
                <a:solidFill>
                  <a:srgbClr val="0070C0"/>
                </a:solidFill>
              </a:rPr>
              <a:t>ENGINEERING, MATH, &amp; SCIENCE</a:t>
            </a:r>
            <a:endParaRPr/>
          </a:p>
          <a:p>
            <a:pPr marL="1005839" lvl="1" indent="-411478" algn="l" rtl="0">
              <a:lnSpc>
                <a:spcPct val="100000"/>
              </a:lnSpc>
              <a:spcBef>
                <a:spcPts val="560"/>
              </a:spcBef>
              <a:spcAft>
                <a:spcPts val="0"/>
              </a:spcAft>
              <a:buSzPts val="1820"/>
              <a:buChar char="◼"/>
            </a:pPr>
            <a:r>
              <a:rPr lang="en-US" sz="2960">
                <a:solidFill>
                  <a:srgbClr val="0070C0"/>
                </a:solidFill>
              </a:rPr>
              <a:t>HUMANITIES &amp; SOCIAL SCIENCES</a:t>
            </a:r>
            <a:endParaRPr/>
          </a:p>
          <a:p>
            <a:pPr marL="137160" lvl="0" indent="0" algn="l" rtl="0">
              <a:lnSpc>
                <a:spcPct val="100000"/>
              </a:lnSpc>
              <a:spcBef>
                <a:spcPts val="560"/>
              </a:spcBef>
              <a:spcAft>
                <a:spcPts val="0"/>
              </a:spcAft>
              <a:buSzPts val="1820"/>
              <a:buNone/>
            </a:pPr>
            <a:endParaRPr sz="1665">
              <a:solidFill>
                <a:srgbClr val="262626"/>
              </a:solidFill>
            </a:endParaRPr>
          </a:p>
        </p:txBody>
      </p:sp>
      <p:sp>
        <p:nvSpPr>
          <p:cNvPr id="254" name="Google Shape;254;p11"/>
          <p:cNvSpPr/>
          <p:nvPr/>
        </p:nvSpPr>
        <p:spPr>
          <a:xfrm>
            <a:off x="0" y="6375400"/>
            <a:ext cx="11548533" cy="482600"/>
          </a:xfrm>
          <a:custGeom>
            <a:avLst/>
            <a:gdLst/>
            <a:ahLst/>
            <a:cxnLst/>
            <a:rect l="l" t="t" r="r" b="b"/>
            <a:pathLst>
              <a:path w="11647715" h="2634343" extrusionOk="0">
                <a:moveTo>
                  <a:pt x="3" y="0"/>
                </a:moveTo>
                <a:lnTo>
                  <a:pt x="11647715" y="0"/>
                </a:lnTo>
                <a:lnTo>
                  <a:pt x="11647715" y="2634343"/>
                </a:lnTo>
                <a:lnTo>
                  <a:pt x="3" y="2634343"/>
                </a:lnTo>
                <a:lnTo>
                  <a:pt x="3" y="1533667"/>
                </a:lnTo>
                <a:lnTo>
                  <a:pt x="0" y="1533667"/>
                </a:lnTo>
                <a:lnTo>
                  <a:pt x="0" y="980400"/>
                </a:lnTo>
                <a:lnTo>
                  <a:pt x="3" y="980400"/>
                </a:lnTo>
                <a:close/>
              </a:path>
            </a:pathLst>
          </a:custGeom>
          <a:solidFill>
            <a:schemeClr val="dk1">
              <a:alpha val="9411"/>
            </a:schemeClr>
          </a:solidFill>
          <a:ln>
            <a:noFill/>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6e4c3d7e3b_3_0"/>
          <p:cNvSpPr txBox="1">
            <a:spLocks noGrp="1"/>
          </p:cNvSpPr>
          <p:nvPr>
            <p:ph type="title"/>
          </p:nvPr>
        </p:nvSpPr>
        <p:spPr>
          <a:xfrm>
            <a:off x="609600" y="274638"/>
            <a:ext cx="10972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UC LEARNING EXPERIENCES </a:t>
            </a:r>
            <a:endParaRPr/>
          </a:p>
        </p:txBody>
      </p:sp>
      <p:sp>
        <p:nvSpPr>
          <p:cNvPr id="261" name="Google Shape;261;g6e4c3d7e3b_3_0"/>
          <p:cNvSpPr txBox="1">
            <a:spLocks noGrp="1"/>
          </p:cNvSpPr>
          <p:nvPr>
            <p:ph type="body" idx="1"/>
          </p:nvPr>
        </p:nvSpPr>
        <p:spPr>
          <a:xfrm>
            <a:off x="609600" y="1600200"/>
            <a:ext cx="10972800" cy="4709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ALL UNIVERSITY CONNECTIONS STUDENTS WILL HAVE  OPPORTUNITIES TO EXPLORE THE 4 PATHWAYS  THOROUGH</a:t>
            </a:r>
            <a:endParaRPr/>
          </a:p>
          <a:p>
            <a:pPr marL="457200" lvl="0" indent="-302895" algn="l" rtl="0">
              <a:spcBef>
                <a:spcPts val="360"/>
              </a:spcBef>
              <a:spcAft>
                <a:spcPts val="0"/>
              </a:spcAft>
              <a:buSzPts val="1170"/>
              <a:buChar char="▣"/>
            </a:pPr>
            <a:r>
              <a:rPr lang="en-US"/>
              <a:t>HANDS ON ACTIVITIES, OFF SITE LEARNING EXPERIENCES</a:t>
            </a:r>
            <a:endParaRPr/>
          </a:p>
          <a:p>
            <a:pPr marL="0" lvl="0" indent="0" algn="l" rtl="0">
              <a:spcBef>
                <a:spcPts val="360"/>
              </a:spcBef>
              <a:spcAft>
                <a:spcPts val="0"/>
              </a:spcAft>
              <a:buNone/>
            </a:pPr>
            <a:endParaRPr/>
          </a:p>
          <a:p>
            <a:pPr marL="0" lvl="0" indent="0" algn="l" rtl="0">
              <a:spcBef>
                <a:spcPts val="360"/>
              </a:spcBef>
              <a:spcAft>
                <a:spcPts val="0"/>
              </a:spcAft>
              <a:buNone/>
            </a:pPr>
            <a:r>
              <a:rPr lang="en-US"/>
              <a:t>THESE EXPERIENCES ARE ADVERTISED IN THE FOLLOWING MANNER: </a:t>
            </a:r>
            <a:endParaRPr/>
          </a:p>
          <a:p>
            <a:pPr marL="457200" lvl="0" indent="-302895" algn="l" rtl="0">
              <a:spcBef>
                <a:spcPts val="360"/>
              </a:spcBef>
              <a:spcAft>
                <a:spcPts val="0"/>
              </a:spcAft>
              <a:buSzPts val="1170"/>
              <a:buChar char="▣"/>
            </a:pPr>
            <a:r>
              <a:rPr lang="en-US"/>
              <a:t>DAILY ANNOUNCEMENTS, SRMHS WEBPAGE, WEEKLY PARENT NEWSLETTER &amp; UC CLASSES</a:t>
            </a:r>
            <a:endParaRPr/>
          </a:p>
          <a:p>
            <a:pPr marL="0" lvl="0" indent="0" algn="l" rtl="0">
              <a:spcBef>
                <a:spcPts val="360"/>
              </a:spcBef>
              <a:spcAft>
                <a:spcPts val="0"/>
              </a:spcAft>
              <a:buNone/>
            </a:pPr>
            <a:endParaRPr/>
          </a:p>
          <a:p>
            <a:pPr marL="0" lvl="0" indent="0" algn="l" rtl="0">
              <a:spcBef>
                <a:spcPts val="360"/>
              </a:spcBef>
              <a:spcAft>
                <a:spcPts val="0"/>
              </a:spcAft>
              <a:buNone/>
            </a:pPr>
            <a:r>
              <a:rPr lang="en-US"/>
              <a:t>UPCOMING EVENTS:  </a:t>
            </a:r>
            <a:endParaRPr/>
          </a:p>
          <a:p>
            <a:pPr marL="457200" lvl="0" indent="-302895" algn="l" rtl="0">
              <a:spcBef>
                <a:spcPts val="360"/>
              </a:spcBef>
              <a:spcAft>
                <a:spcPts val="0"/>
              </a:spcAft>
              <a:buSzPts val="1170"/>
              <a:buChar char="▣"/>
            </a:pPr>
            <a:r>
              <a:rPr lang="en-US"/>
              <a:t>NCSU DESIGN LAB, JB HUNT LIBRARY TOUR, NCCU MARY TOWNES SCIENCE BUILDING TOUR, NCSU TEXDAY WILSON COLLEGE OF TEXTILES</a:t>
            </a: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5"/>
        <p:cNvGrpSpPr/>
        <p:nvPr/>
      </p:nvGrpSpPr>
      <p:grpSpPr>
        <a:xfrm>
          <a:off x="0" y="0"/>
          <a:ext cx="0" cy="0"/>
          <a:chOff x="0" y="0"/>
          <a:chExt cx="0" cy="0"/>
        </a:xfrm>
      </p:grpSpPr>
      <p:pic>
        <p:nvPicPr>
          <p:cNvPr id="266" name="Google Shape;266;p12"/>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67" name="Google Shape;267;p12"/>
          <p:cNvSpPr/>
          <p:nvPr/>
        </p:nvSpPr>
        <p:spPr>
          <a:xfrm>
            <a:off x="643466" y="643467"/>
            <a:ext cx="10905067" cy="5571066"/>
          </a:xfrm>
          <a:custGeom>
            <a:avLst/>
            <a:gdLst/>
            <a:ahLst/>
            <a:cxnLst/>
            <a:rect l="l" t="t" r="r" b="b"/>
            <a:pathLst>
              <a:path w="8130198" h="6857999" extrusionOk="0">
                <a:moveTo>
                  <a:pt x="0" y="0"/>
                </a:moveTo>
                <a:lnTo>
                  <a:pt x="7241014" y="0"/>
                </a:lnTo>
                <a:lnTo>
                  <a:pt x="8130198" y="0"/>
                </a:lnTo>
                <a:lnTo>
                  <a:pt x="8130198" y="6857999"/>
                </a:lnTo>
                <a:lnTo>
                  <a:pt x="0" y="6857999"/>
                </a:lnTo>
                <a:lnTo>
                  <a:pt x="0" y="6375361"/>
                </a:lnTo>
                <a:close/>
              </a:path>
            </a:pathLst>
          </a:custGeom>
          <a:blipFill rotWithShape="1">
            <a:blip r:embed="rId3">
              <a:alphaModFix/>
            </a:blip>
            <a:stretch>
              <a:fillRect/>
            </a:stretch>
          </a:blipFill>
          <a:ln>
            <a:noFill/>
          </a:ln>
          <a:effectLst>
            <a:outerShdw blurRad="101600" dist="152400" dir="4380000" algn="t" rotWithShape="0">
              <a:srgbClr val="000000">
                <a:alpha val="42352"/>
              </a:srgbClr>
            </a:outerShdw>
          </a:effectLst>
        </p:spPr>
      </p:sp>
      <p:sp>
        <p:nvSpPr>
          <p:cNvPr id="268" name="Google Shape;268;p12"/>
          <p:cNvSpPr txBox="1">
            <a:spLocks noGrp="1"/>
          </p:cNvSpPr>
          <p:nvPr>
            <p:ph type="title"/>
          </p:nvPr>
        </p:nvSpPr>
        <p:spPr>
          <a:xfrm>
            <a:off x="1286933" y="1061660"/>
            <a:ext cx="9618133" cy="104310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25B81"/>
              </a:buClr>
              <a:buSzPts val="4800"/>
              <a:buFont typeface="Impact"/>
              <a:buNone/>
            </a:pPr>
            <a:r>
              <a:rPr lang="en-US" sz="4800">
                <a:solidFill>
                  <a:srgbClr val="425B81"/>
                </a:solidFill>
              </a:rPr>
              <a:t>How and why students should be a CTE COMPLETER</a:t>
            </a:r>
            <a:endParaRPr/>
          </a:p>
        </p:txBody>
      </p:sp>
      <p:sp>
        <p:nvSpPr>
          <p:cNvPr id="269" name="Google Shape;269;p12"/>
          <p:cNvSpPr txBox="1">
            <a:spLocks noGrp="1"/>
          </p:cNvSpPr>
          <p:nvPr>
            <p:ph type="body" idx="1"/>
          </p:nvPr>
        </p:nvSpPr>
        <p:spPr>
          <a:xfrm>
            <a:off x="1286933" y="2226681"/>
            <a:ext cx="9618133" cy="3586290"/>
          </a:xfrm>
          <a:prstGeom prst="rect">
            <a:avLst/>
          </a:prstGeom>
          <a:noFill/>
          <a:ln>
            <a:noFill/>
          </a:ln>
        </p:spPr>
        <p:txBody>
          <a:bodyPr spcFirstLastPara="1" wrap="square" lIns="91425" tIns="45700" rIns="91425" bIns="45700" anchor="ctr" anchorCtr="0">
            <a:normAutofit/>
          </a:bodyPr>
          <a:lstStyle/>
          <a:p>
            <a:pPr marL="0" lvl="0" indent="0" algn="l" rtl="0">
              <a:lnSpc>
                <a:spcPct val="120000"/>
              </a:lnSpc>
              <a:spcBef>
                <a:spcPts val="0"/>
              </a:spcBef>
              <a:spcAft>
                <a:spcPts val="0"/>
              </a:spcAft>
              <a:buNone/>
            </a:pPr>
            <a:r>
              <a:rPr lang="en-US" sz="1800" b="1">
                <a:solidFill>
                  <a:srgbClr val="262626"/>
                </a:solidFill>
                <a:latin typeface="Arial"/>
                <a:ea typeface="Arial"/>
                <a:cs typeface="Arial"/>
                <a:sym typeface="Arial"/>
              </a:rPr>
              <a:t>HOW</a:t>
            </a:r>
            <a:r>
              <a:rPr lang="en-US" sz="1800">
                <a:solidFill>
                  <a:srgbClr val="262626"/>
                </a:solidFill>
                <a:latin typeface="Arial"/>
                <a:ea typeface="Arial"/>
                <a:cs typeface="Arial"/>
                <a:sym typeface="Arial"/>
              </a:rPr>
              <a:t>:  Students must earn credit for at least 2 CTE elective courses (</a:t>
            </a:r>
            <a:r>
              <a:rPr lang="en-US" sz="1800" i="1">
                <a:solidFill>
                  <a:srgbClr val="262626"/>
                </a:solidFill>
                <a:latin typeface="Arial"/>
                <a:ea typeface="Arial"/>
                <a:cs typeface="Arial"/>
                <a:sym typeface="Arial"/>
              </a:rPr>
              <a:t>Prerequisite and Concentrator course</a:t>
            </a:r>
            <a:r>
              <a:rPr lang="en-US" sz="1800">
                <a:solidFill>
                  <a:srgbClr val="262626"/>
                </a:solidFill>
                <a:latin typeface="Arial"/>
                <a:ea typeface="Arial"/>
                <a:cs typeface="Arial"/>
                <a:sym typeface="Arial"/>
              </a:rPr>
              <a:t>) within the same pathway.</a:t>
            </a:r>
            <a:endParaRPr/>
          </a:p>
          <a:p>
            <a:pPr marL="0" lvl="0" indent="0" algn="l" rtl="0">
              <a:lnSpc>
                <a:spcPct val="120000"/>
              </a:lnSpc>
              <a:spcBef>
                <a:spcPts val="1000"/>
              </a:spcBef>
              <a:spcAft>
                <a:spcPts val="0"/>
              </a:spcAft>
              <a:buNone/>
            </a:pPr>
            <a:r>
              <a:rPr lang="en-US" sz="1800" b="1">
                <a:solidFill>
                  <a:srgbClr val="262626"/>
                </a:solidFill>
                <a:latin typeface="Arial"/>
                <a:ea typeface="Arial"/>
                <a:cs typeface="Arial"/>
                <a:sym typeface="Arial"/>
              </a:rPr>
              <a:t>WHY</a:t>
            </a:r>
            <a:r>
              <a:rPr lang="en-US" sz="1800">
                <a:solidFill>
                  <a:srgbClr val="262626"/>
                </a:solidFill>
                <a:latin typeface="Arial"/>
                <a:ea typeface="Arial"/>
                <a:cs typeface="Arial"/>
                <a:sym typeface="Arial"/>
              </a:rPr>
              <a:t>: Students who are CTE Completers are eligible to take the ACT WorkKeys Assessment and earn the National Career Readiness Certificate which is a credential that verifies foundational workplace skills.  </a:t>
            </a:r>
            <a:endParaRPr/>
          </a:p>
          <a:p>
            <a:pPr marL="685800" lvl="1" indent="-228600" algn="l" rtl="0">
              <a:lnSpc>
                <a:spcPct val="100000"/>
              </a:lnSpc>
              <a:spcBef>
                <a:spcPts val="300"/>
              </a:spcBef>
              <a:spcAft>
                <a:spcPts val="0"/>
              </a:spcAft>
              <a:buSzPts val="2880"/>
              <a:buChar char="•"/>
            </a:pPr>
            <a:r>
              <a:rPr lang="en-US">
                <a:solidFill>
                  <a:srgbClr val="262626"/>
                </a:solidFill>
                <a:latin typeface="Arial"/>
                <a:ea typeface="Arial"/>
                <a:cs typeface="Arial"/>
                <a:sym typeface="Arial"/>
              </a:rPr>
              <a:t>This credential makes you qualified for employment opportunities.</a:t>
            </a:r>
            <a:endParaRPr>
              <a:solidFill>
                <a:srgbClr val="262626"/>
              </a:solidFill>
              <a:latin typeface="Arial"/>
              <a:ea typeface="Arial"/>
              <a:cs typeface="Arial"/>
              <a:sym typeface="Arial"/>
            </a:endParaRPr>
          </a:p>
          <a:p>
            <a:pPr marL="685800" lvl="1" indent="-228600" algn="l" rtl="0">
              <a:lnSpc>
                <a:spcPct val="100000"/>
              </a:lnSpc>
              <a:spcBef>
                <a:spcPts val="300"/>
              </a:spcBef>
              <a:spcAft>
                <a:spcPts val="0"/>
              </a:spcAft>
              <a:buSzPts val="2880"/>
              <a:buChar char="•"/>
            </a:pPr>
            <a:r>
              <a:rPr lang="en-US">
                <a:solidFill>
                  <a:srgbClr val="262626"/>
                </a:solidFill>
                <a:latin typeface="Arial"/>
                <a:ea typeface="Arial"/>
                <a:cs typeface="Arial"/>
                <a:sym typeface="Arial"/>
              </a:rPr>
              <a:t>This credential is recognized by thousands of businesses/organizations nationwide.</a:t>
            </a:r>
            <a:endParaRPr>
              <a:solidFill>
                <a:srgbClr val="262626"/>
              </a:solidFill>
              <a:latin typeface="Arial"/>
              <a:ea typeface="Arial"/>
              <a:cs typeface="Arial"/>
              <a:sym typeface="Arial"/>
            </a:endParaRPr>
          </a:p>
          <a:p>
            <a:pPr marL="914400" lvl="0" indent="0" algn="l" rtl="0">
              <a:lnSpc>
                <a:spcPct val="120000"/>
              </a:lnSpc>
              <a:spcBef>
                <a:spcPts val="5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3"/>
          <p:cNvSpPr txBox="1">
            <a:spLocks noGrp="1"/>
          </p:cNvSpPr>
          <p:nvPr>
            <p:ph type="title"/>
          </p:nvPr>
        </p:nvSpPr>
        <p:spPr>
          <a:xfrm>
            <a:off x="719201" y="318400"/>
            <a:ext cx="10396800" cy="1158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25B81"/>
              </a:buClr>
              <a:buSzPts val="5400"/>
              <a:buFont typeface="Impact"/>
              <a:buNone/>
            </a:pPr>
            <a:r>
              <a:rPr lang="en-US">
                <a:solidFill>
                  <a:srgbClr val="425B81"/>
                </a:solidFill>
              </a:rPr>
              <a:t>CTE Program Areas at SRMHS</a:t>
            </a:r>
            <a:endParaRPr>
              <a:solidFill>
                <a:srgbClr val="425B81"/>
              </a:solidFill>
            </a:endParaRPr>
          </a:p>
        </p:txBody>
      </p:sp>
      <p:sp>
        <p:nvSpPr>
          <p:cNvPr id="275" name="Google Shape;275;p13"/>
          <p:cNvSpPr txBox="1"/>
          <p:nvPr/>
        </p:nvSpPr>
        <p:spPr>
          <a:xfrm>
            <a:off x="770550" y="1580900"/>
            <a:ext cx="10171500" cy="38901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SzPts val="3600"/>
              <a:buChar char="❏"/>
            </a:pPr>
            <a:r>
              <a:rPr lang="en-US" sz="3600"/>
              <a:t>Business, Finance and Marketing</a:t>
            </a:r>
            <a:endParaRPr sz="3600"/>
          </a:p>
          <a:p>
            <a:pPr marL="457200" lvl="0" indent="-457200" algn="l" rtl="0">
              <a:spcBef>
                <a:spcPts val="0"/>
              </a:spcBef>
              <a:spcAft>
                <a:spcPts val="0"/>
              </a:spcAft>
              <a:buSzPts val="3600"/>
              <a:buChar char="❏"/>
            </a:pPr>
            <a:r>
              <a:rPr lang="en-US" sz="3600"/>
              <a:t>Family and Consumer Science</a:t>
            </a:r>
            <a:endParaRPr sz="3600"/>
          </a:p>
          <a:p>
            <a:pPr marL="457200" lvl="0" indent="-457200" algn="l" rtl="0">
              <a:spcBef>
                <a:spcPts val="0"/>
              </a:spcBef>
              <a:spcAft>
                <a:spcPts val="0"/>
              </a:spcAft>
              <a:buSzPts val="3600"/>
              <a:buChar char="❏"/>
            </a:pPr>
            <a:r>
              <a:rPr lang="en-US" sz="3600"/>
              <a:t>Computer Science and Information Technology</a:t>
            </a:r>
            <a:endParaRPr sz="3600"/>
          </a:p>
          <a:p>
            <a:pPr marL="457200" lvl="0" indent="-457200" algn="l" rtl="0">
              <a:spcBef>
                <a:spcPts val="0"/>
              </a:spcBef>
              <a:spcAft>
                <a:spcPts val="0"/>
              </a:spcAft>
              <a:buSzPts val="3600"/>
              <a:buChar char="❏"/>
            </a:pPr>
            <a:r>
              <a:rPr lang="en-US" sz="3600"/>
              <a:t>Health Science</a:t>
            </a:r>
            <a:endParaRPr sz="3600"/>
          </a:p>
          <a:p>
            <a:pPr marL="457200" lvl="0" indent="-457200" algn="l" rtl="0">
              <a:spcBef>
                <a:spcPts val="0"/>
              </a:spcBef>
              <a:spcAft>
                <a:spcPts val="0"/>
              </a:spcAft>
              <a:buSzPts val="3600"/>
              <a:buChar char="❏"/>
            </a:pPr>
            <a:r>
              <a:rPr lang="en-US" sz="3600"/>
              <a:t>Trade, Technology, Engineering and Industrial</a:t>
            </a:r>
            <a:endParaRPr sz="3600"/>
          </a:p>
          <a:p>
            <a:pPr marL="0" lvl="0" indent="0" algn="ctr" rtl="0">
              <a:spcBef>
                <a:spcPts val="0"/>
              </a:spcBef>
              <a:spcAft>
                <a:spcPts val="0"/>
              </a:spcAft>
              <a:buNone/>
            </a:pPr>
            <a:endParaRPr sz="400">
              <a:latin typeface="Merriweather"/>
              <a:ea typeface="Merriweather"/>
              <a:cs typeface="Merriweather"/>
              <a:sym typeface="Merriweather"/>
            </a:endParaRPr>
          </a:p>
          <a:p>
            <a:pPr marL="0" lvl="0" indent="0" algn="ctr" rtl="0">
              <a:spcBef>
                <a:spcPts val="0"/>
              </a:spcBef>
              <a:spcAft>
                <a:spcPts val="0"/>
              </a:spcAft>
              <a:buNone/>
            </a:pPr>
            <a:endParaRPr sz="400">
              <a:latin typeface="Merriweather"/>
              <a:ea typeface="Merriweather"/>
              <a:cs typeface="Merriweather"/>
              <a:sym typeface="Merriweather"/>
            </a:endParaRPr>
          </a:p>
          <a:p>
            <a:pPr marL="0" lvl="0" indent="0" algn="ctr" rtl="0">
              <a:spcBef>
                <a:spcPts val="0"/>
              </a:spcBef>
              <a:spcAft>
                <a:spcPts val="0"/>
              </a:spcAft>
              <a:buNone/>
            </a:pPr>
            <a:r>
              <a:rPr lang="en-US" sz="3600">
                <a:solidFill>
                  <a:srgbClr val="0000FF"/>
                </a:solidFill>
                <a:latin typeface="Merriweather"/>
                <a:ea typeface="Merriweather"/>
                <a:cs typeface="Merriweather"/>
                <a:sym typeface="Merriweather"/>
              </a:rPr>
              <a:t>We offer over 20 different career pathways within these 5 program areas.</a:t>
            </a:r>
            <a:endParaRPr sz="3600">
              <a:solidFill>
                <a:srgbClr val="0000FF"/>
              </a:solidFill>
              <a:latin typeface="Merriweather"/>
              <a:ea typeface="Merriweather"/>
              <a:cs typeface="Merriweather"/>
              <a:sym typeface="Merriweathe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9"/>
        <p:cNvGrpSpPr/>
        <p:nvPr/>
      </p:nvGrpSpPr>
      <p:grpSpPr>
        <a:xfrm>
          <a:off x="0" y="0"/>
          <a:ext cx="0" cy="0"/>
          <a:chOff x="0" y="0"/>
          <a:chExt cx="0" cy="0"/>
        </a:xfrm>
      </p:grpSpPr>
      <p:sp>
        <p:nvSpPr>
          <p:cNvPr id="280" name="Google Shape;280;p14"/>
          <p:cNvSpPr/>
          <p:nvPr/>
        </p:nvSpPr>
        <p:spPr>
          <a:xfrm>
            <a:off x="-1" y="0"/>
            <a:ext cx="4070191" cy="6858000"/>
          </a:xfrm>
          <a:custGeom>
            <a:avLst/>
            <a:gdLst/>
            <a:ahLst/>
            <a:cxnLst/>
            <a:rect l="l" t="t" r="r" b="b"/>
            <a:pathLst>
              <a:path w="4061802" h="6858000" extrusionOk="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a:gsLst>
              <a:gs pos="0">
                <a:schemeClr val="accent1"/>
              </a:gs>
              <a:gs pos="34000">
                <a:schemeClr val="accent1"/>
              </a:gs>
              <a:gs pos="100000">
                <a:srgbClr val="475328"/>
              </a:gs>
            </a:gsLst>
            <a:lin ang="3600000" scaled="0"/>
          </a:gradFill>
          <a:ln>
            <a:noFill/>
          </a:ln>
        </p:spPr>
      </p:sp>
      <p:sp>
        <p:nvSpPr>
          <p:cNvPr id="281" name="Google Shape;281;p14"/>
          <p:cNvSpPr txBox="1">
            <a:spLocks noGrp="1"/>
          </p:cNvSpPr>
          <p:nvPr>
            <p:ph type="title"/>
          </p:nvPr>
        </p:nvSpPr>
        <p:spPr>
          <a:xfrm>
            <a:off x="643467" y="1226122"/>
            <a:ext cx="3054268" cy="440575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100"/>
              <a:buFont typeface="Impact"/>
              <a:buNone/>
            </a:pPr>
            <a:r>
              <a:rPr lang="en-US" sz="3600">
                <a:solidFill>
                  <a:srgbClr val="FFFFFF"/>
                </a:solidFill>
              </a:rPr>
              <a:t>ACADEMIES &amp; ELECTIVES</a:t>
            </a:r>
            <a:endParaRPr/>
          </a:p>
        </p:txBody>
      </p:sp>
      <p:sp>
        <p:nvSpPr>
          <p:cNvPr id="282" name="Google Shape;282;p14"/>
          <p:cNvSpPr/>
          <p:nvPr/>
        </p:nvSpPr>
        <p:spPr>
          <a:xfrm>
            <a:off x="0" y="0"/>
            <a:ext cx="321733" cy="6858000"/>
          </a:xfrm>
          <a:prstGeom prst="rect">
            <a:avLst/>
          </a:prstGeom>
          <a:solidFill>
            <a:srgbClr val="475328">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Impact"/>
              <a:ea typeface="Impact"/>
              <a:cs typeface="Impact"/>
              <a:sym typeface="Impact"/>
            </a:endParaRPr>
          </a:p>
        </p:txBody>
      </p:sp>
      <p:sp>
        <p:nvSpPr>
          <p:cNvPr id="283" name="Google Shape;283;p14"/>
          <p:cNvSpPr/>
          <p:nvPr/>
        </p:nvSpPr>
        <p:spPr>
          <a:xfrm>
            <a:off x="4061802" y="1"/>
            <a:ext cx="8130198" cy="6857999"/>
          </a:xfrm>
          <a:custGeom>
            <a:avLst/>
            <a:gdLst/>
            <a:ahLst/>
            <a:cxnLst/>
            <a:rect l="l" t="t" r="r" b="b"/>
            <a:pathLst>
              <a:path w="8130198" h="6857999" extrusionOk="0">
                <a:moveTo>
                  <a:pt x="0" y="0"/>
                </a:moveTo>
                <a:lnTo>
                  <a:pt x="7241014" y="0"/>
                </a:lnTo>
                <a:lnTo>
                  <a:pt x="8130198" y="0"/>
                </a:lnTo>
                <a:lnTo>
                  <a:pt x="8130198" y="6857999"/>
                </a:lnTo>
                <a:lnTo>
                  <a:pt x="0" y="6857999"/>
                </a:lnTo>
                <a:lnTo>
                  <a:pt x="0" y="6375361"/>
                </a:lnTo>
                <a:close/>
              </a:path>
            </a:pathLst>
          </a:custGeom>
          <a:blipFill rotWithShape="1">
            <a:blip r:embed="rId3">
              <a:alphaModFix/>
            </a:blip>
            <a:stretch>
              <a:fillRect/>
            </a:stretch>
          </a:blipFill>
          <a:ln>
            <a:noFill/>
          </a:ln>
        </p:spPr>
      </p:sp>
      <p:sp>
        <p:nvSpPr>
          <p:cNvPr id="284" name="Google Shape;284;p14"/>
          <p:cNvSpPr txBox="1">
            <a:spLocks noGrp="1"/>
          </p:cNvSpPr>
          <p:nvPr>
            <p:ph type="body" idx="1"/>
          </p:nvPr>
        </p:nvSpPr>
        <p:spPr>
          <a:xfrm>
            <a:off x="4070190" y="0"/>
            <a:ext cx="8029045" cy="6679096"/>
          </a:xfrm>
          <a:prstGeom prst="rect">
            <a:avLst/>
          </a:prstGeom>
          <a:noFill/>
          <a:ln>
            <a:noFill/>
          </a:ln>
        </p:spPr>
        <p:txBody>
          <a:bodyPr spcFirstLastPara="1" wrap="square" lIns="91425" tIns="45700" rIns="91425" bIns="45700" anchor="ctr" anchorCtr="0">
            <a:normAutofit/>
          </a:bodyPr>
          <a:lstStyle/>
          <a:p>
            <a:pPr marL="594360" lvl="0" indent="-457200" algn="l" rtl="0">
              <a:lnSpc>
                <a:spcPct val="120000"/>
              </a:lnSpc>
              <a:spcBef>
                <a:spcPts val="0"/>
              </a:spcBef>
              <a:spcAft>
                <a:spcPts val="0"/>
              </a:spcAft>
              <a:buSzPts val="1820"/>
              <a:buChar char="▣"/>
            </a:pPr>
            <a:r>
              <a:rPr lang="en-US" sz="2400">
                <a:solidFill>
                  <a:srgbClr val="82466B"/>
                </a:solidFill>
              </a:rPr>
              <a:t>ENGINEERING: PLTW INTRO TO ENGINEERING 🡪 PLTW PRINCIPLES OF ENGINEERING </a:t>
            </a:r>
            <a:endParaRPr/>
          </a:p>
          <a:p>
            <a:pPr marL="137160" lvl="0" indent="0" algn="l" rtl="0">
              <a:lnSpc>
                <a:spcPct val="120000"/>
              </a:lnSpc>
              <a:spcBef>
                <a:spcPts val="600"/>
              </a:spcBef>
              <a:spcAft>
                <a:spcPts val="0"/>
              </a:spcAft>
              <a:buSzPts val="1820"/>
              <a:buNone/>
            </a:pPr>
            <a:endParaRPr sz="2400">
              <a:solidFill>
                <a:srgbClr val="0C0C0C"/>
              </a:solidFill>
            </a:endParaRPr>
          </a:p>
          <a:p>
            <a:pPr marL="594360" lvl="0" indent="-457200" algn="l" rtl="0">
              <a:lnSpc>
                <a:spcPct val="120000"/>
              </a:lnSpc>
              <a:spcBef>
                <a:spcPts val="600"/>
              </a:spcBef>
              <a:spcAft>
                <a:spcPts val="0"/>
              </a:spcAft>
              <a:buSzPts val="1820"/>
              <a:buChar char="▣"/>
            </a:pPr>
            <a:r>
              <a:rPr lang="en-US" sz="2400">
                <a:solidFill>
                  <a:srgbClr val="0C0C0C"/>
                </a:solidFill>
              </a:rPr>
              <a:t>IT/CYBERSECURITY: COMPTIA &amp; PYTHON PROGRAMMING 🡪 </a:t>
            </a:r>
            <a:endParaRPr/>
          </a:p>
          <a:p>
            <a:pPr marL="1051560" lvl="1" indent="-457200" algn="l" rtl="0">
              <a:lnSpc>
                <a:spcPct val="120000"/>
              </a:lnSpc>
              <a:spcBef>
                <a:spcPts val="600"/>
              </a:spcBef>
              <a:spcAft>
                <a:spcPts val="0"/>
              </a:spcAft>
              <a:buSzPts val="1820"/>
              <a:buChar char="◼"/>
            </a:pPr>
            <a:r>
              <a:rPr lang="en-US" sz="2400">
                <a:solidFill>
                  <a:srgbClr val="646464"/>
                </a:solidFill>
              </a:rPr>
              <a:t>AP COMPUTER SCIENCE (TRACK 1) OR</a:t>
            </a:r>
            <a:endParaRPr/>
          </a:p>
          <a:p>
            <a:pPr marL="1051560" lvl="1" indent="-457200" algn="l" rtl="0">
              <a:lnSpc>
                <a:spcPct val="120000"/>
              </a:lnSpc>
              <a:spcBef>
                <a:spcPts val="600"/>
              </a:spcBef>
              <a:spcAft>
                <a:spcPts val="0"/>
              </a:spcAft>
              <a:buSzPts val="1820"/>
              <a:buChar char="◼"/>
            </a:pPr>
            <a:r>
              <a:rPr lang="en-US" sz="2400">
                <a:solidFill>
                  <a:srgbClr val="969696"/>
                </a:solidFill>
              </a:rPr>
              <a:t>CISCO NETWORK ENGINEERING (TRACK 2)</a:t>
            </a:r>
            <a:endParaRPr/>
          </a:p>
          <a:p>
            <a:pPr marL="594360" lvl="1" indent="0" algn="l" rtl="0">
              <a:lnSpc>
                <a:spcPct val="120000"/>
              </a:lnSpc>
              <a:spcBef>
                <a:spcPts val="600"/>
              </a:spcBef>
              <a:spcAft>
                <a:spcPts val="0"/>
              </a:spcAft>
              <a:buSzPts val="1820"/>
              <a:buNone/>
            </a:pPr>
            <a:endParaRPr sz="2400">
              <a:solidFill>
                <a:srgbClr val="0C0C0C"/>
              </a:solidFill>
            </a:endParaRPr>
          </a:p>
          <a:p>
            <a:pPr marL="594360" lvl="0" indent="-457200" algn="l" rtl="0">
              <a:lnSpc>
                <a:spcPct val="120000"/>
              </a:lnSpc>
              <a:spcBef>
                <a:spcPts val="600"/>
              </a:spcBef>
              <a:spcAft>
                <a:spcPts val="0"/>
              </a:spcAft>
              <a:buSzPts val="1820"/>
              <a:buChar char="▣"/>
            </a:pPr>
            <a:r>
              <a:rPr lang="en-US" sz="2400">
                <a:solidFill>
                  <a:srgbClr val="425B81"/>
                </a:solidFill>
              </a:rPr>
              <a:t>BIOMEDICAL SCIENCE: PLTW BIOMEDICAL SCIENCE🡪 PLTW HUMAN BODY SYSTEMS</a:t>
            </a:r>
            <a:endParaRPr sz="2400">
              <a:solidFill>
                <a:srgbClr val="425B81"/>
              </a:solidFill>
            </a:endParaRPr>
          </a:p>
          <a:p>
            <a:pPr marL="594360" lvl="0" indent="-341629" algn="l" rtl="0">
              <a:lnSpc>
                <a:spcPct val="120000"/>
              </a:lnSpc>
              <a:spcBef>
                <a:spcPts val="600"/>
              </a:spcBef>
              <a:spcAft>
                <a:spcPts val="600"/>
              </a:spcAft>
              <a:buSzPts val="1820"/>
              <a:buNone/>
            </a:pPr>
            <a:endParaRPr sz="1600">
              <a:solidFill>
                <a:srgbClr val="0C0C0C"/>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5"/>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0C0"/>
              </a:buClr>
              <a:buSzPts val="5400"/>
              <a:buFont typeface="Impact"/>
              <a:buNone/>
            </a:pPr>
            <a:r>
              <a:rPr lang="en-US">
                <a:solidFill>
                  <a:srgbClr val="0070C0"/>
                </a:solidFill>
              </a:rPr>
              <a:t>MAGNET QUESTIONS…</a:t>
            </a:r>
            <a:endParaRPr/>
          </a:p>
        </p:txBody>
      </p:sp>
      <p:sp>
        <p:nvSpPr>
          <p:cNvPr id="290" name="Google Shape;290;p15"/>
          <p:cNvSpPr txBox="1">
            <a:spLocks noGrp="1"/>
          </p:cNvSpPr>
          <p:nvPr>
            <p:ph type="body" idx="1"/>
          </p:nvPr>
        </p:nvSpPr>
        <p:spPr>
          <a:xfrm>
            <a:off x="685800" y="2063396"/>
            <a:ext cx="10394707" cy="3311189"/>
          </a:xfrm>
          <a:prstGeom prst="rect">
            <a:avLst/>
          </a:prstGeom>
          <a:noFill/>
          <a:ln>
            <a:noFill/>
          </a:ln>
        </p:spPr>
        <p:txBody>
          <a:bodyPr spcFirstLastPara="1" wrap="square" lIns="91425" tIns="45700" rIns="91425" bIns="45700" anchor="ctr" anchorCtr="0">
            <a:normAutofit/>
          </a:bodyPr>
          <a:lstStyle/>
          <a:p>
            <a:pPr marL="228600" lvl="0" indent="-325120" algn="l" rtl="0">
              <a:lnSpc>
                <a:spcPct val="110000"/>
              </a:lnSpc>
              <a:spcBef>
                <a:spcPts val="0"/>
              </a:spcBef>
              <a:spcAft>
                <a:spcPts val="0"/>
              </a:spcAft>
              <a:buSzPts val="5120"/>
              <a:buChar char="•"/>
            </a:pPr>
            <a:r>
              <a:rPr lang="en-US" sz="3200">
                <a:latin typeface="Arial"/>
                <a:ea typeface="Arial"/>
                <a:cs typeface="Arial"/>
                <a:sym typeface="Arial"/>
              </a:rPr>
              <a:t>IS TOO LATE TO APPLY TO AN ACADEMY? NO…</a:t>
            </a:r>
            <a:endParaRPr/>
          </a:p>
          <a:p>
            <a:pPr marL="685800" lvl="1" indent="-304800" algn="l" rtl="0">
              <a:lnSpc>
                <a:spcPct val="110000"/>
              </a:lnSpc>
              <a:spcBef>
                <a:spcPts val="500"/>
              </a:spcBef>
              <a:spcAft>
                <a:spcPts val="0"/>
              </a:spcAft>
              <a:buSzPts val="4800"/>
              <a:buChar char="•"/>
            </a:pPr>
            <a:r>
              <a:rPr lang="en-US" sz="3000">
                <a:latin typeface="Arial"/>
                <a:ea typeface="Arial"/>
                <a:cs typeface="Arial"/>
                <a:sym typeface="Arial"/>
              </a:rPr>
              <a:t>MAGNET APPLICATIONS CLOSES JANUARY 30</a:t>
            </a:r>
            <a:r>
              <a:rPr lang="en-US" sz="3000" baseline="30000">
                <a:latin typeface="Arial"/>
                <a:ea typeface="Arial"/>
                <a:cs typeface="Arial"/>
                <a:sym typeface="Arial"/>
              </a:rPr>
              <a:t>TH</a:t>
            </a:r>
            <a:endParaRPr sz="3000">
              <a:latin typeface="Arial"/>
              <a:ea typeface="Arial"/>
              <a:cs typeface="Arial"/>
              <a:sym typeface="Arial"/>
            </a:endParaRPr>
          </a:p>
          <a:p>
            <a:pPr marL="685800" lvl="1" indent="-304800" algn="l" rtl="0">
              <a:lnSpc>
                <a:spcPct val="110000"/>
              </a:lnSpc>
              <a:spcBef>
                <a:spcPts val="500"/>
              </a:spcBef>
              <a:spcAft>
                <a:spcPts val="0"/>
              </a:spcAft>
              <a:buSzPts val="4800"/>
              <a:buChar char="•"/>
            </a:pPr>
            <a:r>
              <a:rPr lang="en-US" sz="3000">
                <a:latin typeface="Arial"/>
                <a:ea typeface="Arial"/>
                <a:cs typeface="Arial"/>
                <a:sym typeface="Arial"/>
              </a:rPr>
              <a:t>STUDENTS FIND OUT THEIR APPLICATION STATUS  FEBRUARY 19th. </a:t>
            </a:r>
            <a:endParaRPr/>
          </a:p>
          <a:p>
            <a:pPr marL="685800" lvl="1" indent="-304800" algn="l" rtl="0">
              <a:lnSpc>
                <a:spcPct val="110000"/>
              </a:lnSpc>
              <a:spcBef>
                <a:spcPts val="500"/>
              </a:spcBef>
              <a:spcAft>
                <a:spcPts val="0"/>
              </a:spcAft>
              <a:buSzPts val="4800"/>
              <a:buChar char="•"/>
            </a:pPr>
            <a:r>
              <a:rPr lang="en-US" sz="3000">
                <a:latin typeface="Arial"/>
                <a:ea typeface="Arial"/>
                <a:cs typeface="Arial"/>
                <a:sym typeface="Arial"/>
              </a:rPr>
              <a:t>TYPICALLY ACADEMY APPLICATION OPENS AFTER MAGNET APPLICATION CLOSES. DATE TBD.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4"/>
        <p:cNvGrpSpPr/>
        <p:nvPr/>
      </p:nvGrpSpPr>
      <p:grpSpPr>
        <a:xfrm>
          <a:off x="0" y="0"/>
          <a:ext cx="0" cy="0"/>
          <a:chOff x="0" y="0"/>
          <a:chExt cx="0" cy="0"/>
        </a:xfrm>
      </p:grpSpPr>
      <p:pic>
        <p:nvPicPr>
          <p:cNvPr id="295" name="Google Shape;295;p16"/>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96" name="Google Shape;296;p16"/>
          <p:cNvSpPr/>
          <p:nvPr/>
        </p:nvSpPr>
        <p:spPr>
          <a:xfrm>
            <a:off x="643466" y="643467"/>
            <a:ext cx="10905067" cy="5571066"/>
          </a:xfrm>
          <a:custGeom>
            <a:avLst/>
            <a:gdLst/>
            <a:ahLst/>
            <a:cxnLst/>
            <a:rect l="l" t="t" r="r" b="b"/>
            <a:pathLst>
              <a:path w="8130198" h="6857999" extrusionOk="0">
                <a:moveTo>
                  <a:pt x="0" y="0"/>
                </a:moveTo>
                <a:lnTo>
                  <a:pt x="7241014" y="0"/>
                </a:lnTo>
                <a:lnTo>
                  <a:pt x="8130198" y="0"/>
                </a:lnTo>
                <a:lnTo>
                  <a:pt x="8130198" y="6857999"/>
                </a:lnTo>
                <a:lnTo>
                  <a:pt x="0" y="6857999"/>
                </a:lnTo>
                <a:lnTo>
                  <a:pt x="0" y="6375361"/>
                </a:lnTo>
                <a:close/>
              </a:path>
            </a:pathLst>
          </a:custGeom>
          <a:blipFill rotWithShape="1">
            <a:blip r:embed="rId3">
              <a:alphaModFix/>
            </a:blip>
            <a:stretch>
              <a:fillRect/>
            </a:stretch>
          </a:blipFill>
          <a:ln>
            <a:noFill/>
          </a:ln>
          <a:effectLst>
            <a:outerShdw blurRad="101600" dist="152400" dir="4380000" algn="t" rotWithShape="0">
              <a:srgbClr val="000000">
                <a:alpha val="42352"/>
              </a:srgbClr>
            </a:outerShdw>
          </a:effectLst>
        </p:spPr>
      </p:sp>
      <p:sp>
        <p:nvSpPr>
          <p:cNvPr id="297" name="Google Shape;297;p16"/>
          <p:cNvSpPr txBox="1">
            <a:spLocks noGrp="1"/>
          </p:cNvSpPr>
          <p:nvPr>
            <p:ph type="title"/>
          </p:nvPr>
        </p:nvSpPr>
        <p:spPr>
          <a:xfrm>
            <a:off x="1286933" y="1025860"/>
            <a:ext cx="9618000" cy="1043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4800"/>
              <a:buFont typeface="Impact"/>
              <a:buNone/>
            </a:pPr>
            <a:r>
              <a:rPr lang="en-US" sz="4800">
                <a:solidFill>
                  <a:srgbClr val="0070C0"/>
                </a:solidFill>
              </a:rPr>
              <a:t>IB PROGRAM QUESTIONS…</a:t>
            </a:r>
            <a:endParaRPr/>
          </a:p>
        </p:txBody>
      </p:sp>
      <p:sp>
        <p:nvSpPr>
          <p:cNvPr id="298" name="Google Shape;298;p16"/>
          <p:cNvSpPr txBox="1">
            <a:spLocks noGrp="1"/>
          </p:cNvSpPr>
          <p:nvPr>
            <p:ph type="body" idx="1"/>
          </p:nvPr>
        </p:nvSpPr>
        <p:spPr>
          <a:xfrm>
            <a:off x="1286858" y="2459456"/>
            <a:ext cx="9618000" cy="3586200"/>
          </a:xfrm>
          <a:prstGeom prst="rect">
            <a:avLst/>
          </a:prstGeom>
          <a:noFill/>
          <a:ln>
            <a:noFill/>
          </a:ln>
        </p:spPr>
        <p:txBody>
          <a:bodyPr spcFirstLastPara="1" wrap="square" lIns="91425" tIns="45700" rIns="91425" bIns="45700" anchor="ctr" anchorCtr="0">
            <a:normAutofit/>
          </a:bodyPr>
          <a:lstStyle/>
          <a:p>
            <a:pPr marL="228600" lvl="0" indent="-142748" algn="l" rtl="0">
              <a:lnSpc>
                <a:spcPct val="110000"/>
              </a:lnSpc>
              <a:spcBef>
                <a:spcPts val="0"/>
              </a:spcBef>
              <a:spcAft>
                <a:spcPts val="0"/>
              </a:spcAft>
              <a:buSzPts val="2200"/>
              <a:buChar char="•"/>
            </a:pPr>
            <a:r>
              <a:rPr lang="en-US" sz="2200">
                <a:solidFill>
                  <a:srgbClr val="262626"/>
                </a:solidFill>
                <a:latin typeface="Arial"/>
                <a:ea typeface="Arial"/>
                <a:cs typeface="Arial"/>
                <a:sym typeface="Arial"/>
              </a:rPr>
              <a:t>IF YOU ARE INTERESTED IN THE IB PROGRAM…</a:t>
            </a:r>
            <a:endParaRPr sz="2200"/>
          </a:p>
          <a:p>
            <a:pPr marL="685800" lvl="1" indent="-142747" algn="l" rtl="0">
              <a:lnSpc>
                <a:spcPct val="110000"/>
              </a:lnSpc>
              <a:spcBef>
                <a:spcPts val="500"/>
              </a:spcBef>
              <a:spcAft>
                <a:spcPts val="0"/>
              </a:spcAft>
              <a:buSzPts val="2200"/>
              <a:buChar char="•"/>
            </a:pPr>
            <a:r>
              <a:rPr lang="en-US" sz="2200">
                <a:solidFill>
                  <a:srgbClr val="262626"/>
                </a:solidFill>
                <a:latin typeface="Arial"/>
                <a:ea typeface="Arial"/>
                <a:cs typeface="Arial"/>
                <a:sym typeface="Arial"/>
              </a:rPr>
              <a:t>YOU ARE THE FIRST CLASS AT SMRHS TO BE ELIGIBLE FOR IB</a:t>
            </a:r>
            <a:endParaRPr sz="2200"/>
          </a:p>
          <a:p>
            <a:pPr marL="685800" lvl="1" indent="-142747" algn="l" rtl="0">
              <a:lnSpc>
                <a:spcPct val="110000"/>
              </a:lnSpc>
              <a:spcBef>
                <a:spcPts val="500"/>
              </a:spcBef>
              <a:spcAft>
                <a:spcPts val="0"/>
              </a:spcAft>
              <a:buSzPts val="2200"/>
              <a:buChar char="•"/>
            </a:pPr>
            <a:r>
              <a:rPr lang="en-US" sz="2200">
                <a:solidFill>
                  <a:srgbClr val="262626"/>
                </a:solidFill>
                <a:latin typeface="Arial"/>
                <a:ea typeface="Arial"/>
                <a:cs typeface="Arial"/>
                <a:sym typeface="Arial"/>
              </a:rPr>
              <a:t>YOU NEED 4 LEVELS OF THE SAME FOREIGN LANGUAGE COMPLETED BY GRADUATION - AN OPPORTUNITY TO CATCH UP IF YOU AREN’T IN A LANGUAGE THIS YEAR IS POSSIBLE.</a:t>
            </a:r>
            <a:endParaRPr sz="2200"/>
          </a:p>
          <a:p>
            <a:pPr marL="685800" lvl="1" indent="-142747" algn="l" rtl="0">
              <a:lnSpc>
                <a:spcPct val="110000"/>
              </a:lnSpc>
              <a:spcBef>
                <a:spcPts val="500"/>
              </a:spcBef>
              <a:spcAft>
                <a:spcPts val="0"/>
              </a:spcAft>
              <a:buSzPts val="2200"/>
              <a:buChar char="•"/>
            </a:pPr>
            <a:r>
              <a:rPr lang="en-US" sz="2200">
                <a:solidFill>
                  <a:srgbClr val="262626"/>
                </a:solidFill>
                <a:latin typeface="Arial"/>
                <a:ea typeface="Arial"/>
                <a:cs typeface="Arial"/>
                <a:sym typeface="Arial"/>
              </a:rPr>
              <a:t>CAN BE IN AN ACADEMY AND IB PROGRAM</a:t>
            </a:r>
            <a:endParaRPr sz="2200"/>
          </a:p>
          <a:p>
            <a:pPr marL="685800" lvl="1" indent="-142747" algn="l" rtl="0">
              <a:lnSpc>
                <a:spcPct val="110000"/>
              </a:lnSpc>
              <a:spcBef>
                <a:spcPts val="500"/>
              </a:spcBef>
              <a:spcAft>
                <a:spcPts val="0"/>
              </a:spcAft>
              <a:buSzPts val="2200"/>
              <a:buChar char="•"/>
            </a:pPr>
            <a:r>
              <a:rPr lang="en-US" sz="2200">
                <a:solidFill>
                  <a:srgbClr val="262626"/>
                </a:solidFill>
                <a:latin typeface="Arial"/>
                <a:ea typeface="Arial"/>
                <a:cs typeface="Arial"/>
                <a:sym typeface="Arial"/>
              </a:rPr>
              <a:t>IF YOU HAVE QUESTIONS OR ARE INTERESTED IN IB, PLEASE CONTACT MS. KINGSBERRY, SKINGSBERRY@WCPSS.NET</a:t>
            </a:r>
            <a:endParaRPr sz="2200"/>
          </a:p>
          <a:p>
            <a:pPr marL="228600" lvl="0" indent="-59436" algn="l" rtl="0">
              <a:lnSpc>
                <a:spcPct val="110000"/>
              </a:lnSpc>
              <a:spcBef>
                <a:spcPts val="1000"/>
              </a:spcBef>
              <a:spcAft>
                <a:spcPts val="0"/>
              </a:spcAft>
              <a:buSzPts val="2664"/>
              <a:buNone/>
            </a:pPr>
            <a:endParaRPr sz="1665">
              <a:solidFill>
                <a:srgbClr val="262626"/>
              </a:solidFill>
            </a:endParaRPr>
          </a:p>
          <a:p>
            <a:pPr marL="228600" lvl="0" indent="-59436" algn="l" rtl="0">
              <a:lnSpc>
                <a:spcPct val="110000"/>
              </a:lnSpc>
              <a:spcBef>
                <a:spcPts val="1000"/>
              </a:spcBef>
              <a:spcAft>
                <a:spcPts val="0"/>
              </a:spcAft>
              <a:buSzPts val="2664"/>
              <a:buNone/>
            </a:pPr>
            <a:endParaRPr sz="1665">
              <a:solidFill>
                <a:srgbClr val="26262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7"/>
          <p:cNvSpPr txBox="1">
            <a:spLocks noGrp="1"/>
          </p:cNvSpPr>
          <p:nvPr>
            <p:ph type="ctrTitle"/>
          </p:nvPr>
        </p:nvSpPr>
        <p:spPr>
          <a:xfrm rot="-180000">
            <a:off x="891201" y="662656"/>
            <a:ext cx="9755187" cy="2766528"/>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425B81"/>
              </a:buClr>
              <a:buSzPts val="8000"/>
              <a:buFont typeface="Impact"/>
              <a:buNone/>
            </a:pPr>
            <a:r>
              <a:rPr lang="en-US">
                <a:solidFill>
                  <a:srgbClr val="425B81"/>
                </a:solidFill>
              </a:rPr>
              <a:t>THANKS!</a:t>
            </a:r>
            <a:endParaRPr/>
          </a:p>
        </p:txBody>
      </p:sp>
      <p:sp>
        <p:nvSpPr>
          <p:cNvPr id="304" name="Google Shape;304;p17"/>
          <p:cNvSpPr txBox="1">
            <a:spLocks noGrp="1"/>
          </p:cNvSpPr>
          <p:nvPr>
            <p:ph type="subTitle" idx="1"/>
          </p:nvPr>
        </p:nvSpPr>
        <p:spPr>
          <a:xfrm rot="-180000">
            <a:off x="983062" y="3505209"/>
            <a:ext cx="9755187" cy="550333"/>
          </a:xfrm>
          <a:prstGeom prst="rect">
            <a:avLst/>
          </a:prstGeom>
          <a:noFill/>
          <a:ln>
            <a:noFill/>
          </a:ln>
        </p:spPr>
        <p:txBody>
          <a:bodyPr spcFirstLastPara="1" wrap="square" lIns="91425" tIns="45700" rIns="91425" bIns="45700" anchor="t" anchorCtr="0">
            <a:noAutofit/>
          </a:bodyPr>
          <a:lstStyle/>
          <a:p>
            <a:pPr marL="0" lvl="0" indent="0" algn="r" rtl="0">
              <a:lnSpc>
                <a:spcPct val="120000"/>
              </a:lnSpc>
              <a:spcBef>
                <a:spcPts val="0"/>
              </a:spcBef>
              <a:spcAft>
                <a:spcPts val="0"/>
              </a:spcAft>
              <a:buSzPts val="4480"/>
              <a:buNone/>
            </a:pPr>
            <a:r>
              <a:rPr lang="en-US"/>
              <a:t>SEE US AFTERWARDS IF YOU HAVE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100"/>
              <a:buFont typeface="Impact"/>
              <a:buNone/>
            </a:pPr>
            <a:r>
              <a:rPr lang="en-US"/>
              <a:t>ADMINISTRATORS</a:t>
            </a:r>
            <a:endParaRPr/>
          </a:p>
        </p:txBody>
      </p:sp>
      <p:sp>
        <p:nvSpPr>
          <p:cNvPr id="172" name="Google Shape;172;p2"/>
          <p:cNvSpPr txBox="1">
            <a:spLocks noGrp="1"/>
          </p:cNvSpPr>
          <p:nvPr>
            <p:ph type="body" idx="1"/>
          </p:nvPr>
        </p:nvSpPr>
        <p:spPr>
          <a:xfrm>
            <a:off x="675861" y="1676400"/>
            <a:ext cx="9687339" cy="4709160"/>
          </a:xfrm>
          <a:prstGeom prst="rect">
            <a:avLst/>
          </a:prstGeom>
          <a:noFill/>
          <a:ln>
            <a:noFill/>
          </a:ln>
        </p:spPr>
        <p:txBody>
          <a:bodyPr spcFirstLastPara="1" wrap="square" lIns="91425" tIns="45700" rIns="91425" bIns="45700" anchor="t" anchorCtr="0">
            <a:noAutofit/>
          </a:bodyPr>
          <a:lstStyle/>
          <a:p>
            <a:pPr marL="548640" lvl="0" indent="-411480" algn="just" rtl="0">
              <a:lnSpc>
                <a:spcPct val="120000"/>
              </a:lnSpc>
              <a:spcBef>
                <a:spcPts val="0"/>
              </a:spcBef>
              <a:spcAft>
                <a:spcPts val="0"/>
              </a:spcAft>
              <a:buSzPts val="1820"/>
              <a:buChar char="▣"/>
            </a:pPr>
            <a:r>
              <a:rPr lang="en-US" sz="3600"/>
              <a:t>PRINCIPAL: MR. LUTHER THOMAS, INTERIM</a:t>
            </a:r>
            <a:endParaRPr/>
          </a:p>
          <a:p>
            <a:pPr marL="548640" lvl="0" indent="-411480" algn="just" rtl="0">
              <a:lnSpc>
                <a:spcPct val="120000"/>
              </a:lnSpc>
              <a:spcBef>
                <a:spcPts val="0"/>
              </a:spcBef>
              <a:spcAft>
                <a:spcPts val="0"/>
              </a:spcAft>
              <a:buSzPts val="1820"/>
              <a:buChar char="▣"/>
            </a:pPr>
            <a:r>
              <a:rPr lang="en-US" sz="3600"/>
              <a:t>ASSISTANT PRINCIPALS</a:t>
            </a:r>
            <a:endParaRPr/>
          </a:p>
          <a:p>
            <a:pPr marL="1165860" lvl="1" indent="-571500" algn="just" rtl="0">
              <a:lnSpc>
                <a:spcPct val="120000"/>
              </a:lnSpc>
              <a:spcBef>
                <a:spcPts val="0"/>
              </a:spcBef>
              <a:spcAft>
                <a:spcPts val="0"/>
              </a:spcAft>
              <a:buSzPts val="1820"/>
              <a:buChar char="◼"/>
            </a:pPr>
            <a:r>
              <a:rPr lang="en-US" sz="3400"/>
              <a:t>MR. JOSEPH SALACKI</a:t>
            </a:r>
            <a:endParaRPr sz="3400"/>
          </a:p>
          <a:p>
            <a:pPr marL="1165860" lvl="1" indent="-571500" algn="just" rtl="0">
              <a:lnSpc>
                <a:spcPct val="120000"/>
              </a:lnSpc>
              <a:spcBef>
                <a:spcPts val="0"/>
              </a:spcBef>
              <a:spcAft>
                <a:spcPts val="0"/>
              </a:spcAft>
              <a:buSzPts val="1820"/>
              <a:buChar char="◼"/>
            </a:pPr>
            <a:r>
              <a:rPr lang="en-US" sz="3600"/>
              <a:t>MS. KAREN LINDSAY</a:t>
            </a:r>
            <a:endParaRPr/>
          </a:p>
          <a:p>
            <a:pPr marL="1165860" lvl="1" indent="-571500" algn="just" rtl="0">
              <a:lnSpc>
                <a:spcPct val="120000"/>
              </a:lnSpc>
              <a:spcBef>
                <a:spcPts val="0"/>
              </a:spcBef>
              <a:spcAft>
                <a:spcPts val="0"/>
              </a:spcAft>
              <a:buSzPts val="1820"/>
              <a:buChar char="◼"/>
            </a:pPr>
            <a:r>
              <a:rPr lang="en-US" sz="3600"/>
              <a:t>MR. LARNIE HORTON</a:t>
            </a:r>
            <a:endParaRPr/>
          </a:p>
          <a:p>
            <a:pPr marL="1165860" lvl="1" indent="-571500" algn="just" rtl="0">
              <a:lnSpc>
                <a:spcPct val="120000"/>
              </a:lnSpc>
              <a:spcBef>
                <a:spcPts val="0"/>
              </a:spcBef>
              <a:spcAft>
                <a:spcPts val="0"/>
              </a:spcAft>
              <a:buSzPts val="1820"/>
              <a:buChar char="◼"/>
            </a:pPr>
            <a:r>
              <a:rPr lang="en-US" sz="3600"/>
              <a:t>MS. PAT WARREN, INTERIM</a:t>
            </a:r>
            <a:endParaRPr/>
          </a:p>
          <a:p>
            <a:pPr marL="1165860" lvl="1" indent="-571500" algn="just" rtl="0">
              <a:lnSpc>
                <a:spcPct val="120000"/>
              </a:lnSpc>
              <a:spcBef>
                <a:spcPts val="0"/>
              </a:spcBef>
              <a:spcAft>
                <a:spcPts val="0"/>
              </a:spcAft>
              <a:buSzPts val="1820"/>
              <a:buChar char="◼"/>
            </a:pPr>
            <a:r>
              <a:rPr lang="en-US" sz="3600"/>
              <a:t>MR. CHARLES LANGLEY, INTERIM</a:t>
            </a:r>
            <a:endParaRPr sz="3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
          <p:cNvSpPr txBox="1">
            <a:spLocks noGrp="1"/>
          </p:cNvSpPr>
          <p:nvPr>
            <p:ph type="title"/>
          </p:nvPr>
        </p:nvSpPr>
        <p:spPr>
          <a:xfrm>
            <a:off x="1752600" y="457200"/>
            <a:ext cx="8610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DDEEFC"/>
              </a:buClr>
              <a:buSzPts val="4800"/>
              <a:buFont typeface="Impact"/>
              <a:buNone/>
            </a:pPr>
            <a:r>
              <a:rPr lang="en-US" sz="4800">
                <a:solidFill>
                  <a:srgbClr val="425B81"/>
                </a:solidFill>
              </a:rPr>
              <a:t>KNOW YOUR COUNSELORS</a:t>
            </a:r>
            <a:endParaRPr>
              <a:solidFill>
                <a:srgbClr val="425B81"/>
              </a:solidFill>
            </a:endParaRPr>
          </a:p>
        </p:txBody>
      </p:sp>
      <p:sp>
        <p:nvSpPr>
          <p:cNvPr id="179" name="Google Shape;179;p3"/>
          <p:cNvSpPr txBox="1">
            <a:spLocks noGrp="1"/>
          </p:cNvSpPr>
          <p:nvPr>
            <p:ph type="body" idx="1"/>
          </p:nvPr>
        </p:nvSpPr>
        <p:spPr>
          <a:xfrm>
            <a:off x="1295400" y="1358898"/>
            <a:ext cx="9144000" cy="3594099"/>
          </a:xfrm>
          <a:prstGeom prst="rect">
            <a:avLst/>
          </a:prstGeom>
          <a:noFill/>
          <a:ln>
            <a:noFill/>
          </a:ln>
        </p:spPr>
        <p:txBody>
          <a:bodyPr spcFirstLastPara="1" wrap="square" lIns="91425" tIns="45700" rIns="91425" bIns="45700" anchor="t" anchorCtr="0">
            <a:noAutofit/>
          </a:bodyPr>
          <a:lstStyle/>
          <a:p>
            <a:pPr marL="548640" lvl="0" indent="-411480" algn="just" rtl="0">
              <a:lnSpc>
                <a:spcPct val="90000"/>
              </a:lnSpc>
              <a:spcBef>
                <a:spcPts val="0"/>
              </a:spcBef>
              <a:spcAft>
                <a:spcPts val="0"/>
              </a:spcAft>
              <a:buSzPts val="1820"/>
              <a:buChar char="▣"/>
            </a:pPr>
            <a:r>
              <a:rPr lang="en-US" sz="3600">
                <a:solidFill>
                  <a:srgbClr val="92D050"/>
                </a:solidFill>
              </a:rPr>
              <a:t>GRADE 9		           MS. DALENA HIGH</a:t>
            </a:r>
            <a:endParaRPr sz="3600">
              <a:solidFill>
                <a:srgbClr val="92D050"/>
              </a:solidFill>
            </a:endParaRPr>
          </a:p>
          <a:p>
            <a:pPr marL="548640" lvl="0" indent="-411480" algn="just" rtl="0">
              <a:lnSpc>
                <a:spcPct val="90000"/>
              </a:lnSpc>
              <a:spcBef>
                <a:spcPts val="560"/>
              </a:spcBef>
              <a:spcAft>
                <a:spcPts val="0"/>
              </a:spcAft>
              <a:buSzPts val="1820"/>
              <a:buChar char="▣"/>
            </a:pPr>
            <a:r>
              <a:rPr lang="en-US" sz="3600">
                <a:solidFill>
                  <a:srgbClr val="00B0F0"/>
                </a:solidFill>
              </a:rPr>
              <a:t>GRADE 10	 	           MS. CARA SHAW</a:t>
            </a:r>
            <a:endParaRPr sz="3600">
              <a:solidFill>
                <a:srgbClr val="00B0F0"/>
              </a:solidFill>
            </a:endParaRPr>
          </a:p>
          <a:p>
            <a:pPr marL="548640" lvl="0" indent="-411480" algn="just" rtl="0">
              <a:lnSpc>
                <a:spcPct val="90000"/>
              </a:lnSpc>
              <a:spcBef>
                <a:spcPts val="560"/>
              </a:spcBef>
              <a:spcAft>
                <a:spcPts val="0"/>
              </a:spcAft>
              <a:buSzPts val="1820"/>
              <a:buChar char="▣"/>
            </a:pPr>
            <a:r>
              <a:rPr lang="en-US" sz="3600"/>
              <a:t>GRADE 11	 	           MS. JANET HALL</a:t>
            </a:r>
            <a:endParaRPr sz="3600"/>
          </a:p>
          <a:p>
            <a:pPr marL="548640" lvl="0" indent="-411480" algn="just" rtl="0">
              <a:lnSpc>
                <a:spcPct val="90000"/>
              </a:lnSpc>
              <a:spcBef>
                <a:spcPts val="560"/>
              </a:spcBef>
              <a:spcAft>
                <a:spcPts val="0"/>
              </a:spcAft>
              <a:buSzPts val="1820"/>
              <a:buChar char="▣"/>
            </a:pPr>
            <a:r>
              <a:rPr lang="en-US" sz="3600"/>
              <a:t>GRADE 12		           MS. AMY SAMEK </a:t>
            </a:r>
            <a:endParaRPr sz="3600"/>
          </a:p>
          <a:p>
            <a:pPr marL="548640" lvl="0" indent="-411480" algn="just" rtl="0">
              <a:lnSpc>
                <a:spcPct val="90000"/>
              </a:lnSpc>
              <a:spcBef>
                <a:spcPts val="560"/>
              </a:spcBef>
              <a:spcAft>
                <a:spcPts val="0"/>
              </a:spcAft>
              <a:buSzPts val="1820"/>
              <a:buChar char="▣"/>
            </a:pPr>
            <a:r>
              <a:rPr lang="en-US" sz="3600"/>
              <a:t>DEAN OF STUDENTS        MS. SONJA POOLE</a:t>
            </a:r>
            <a:endParaRPr sz="3600"/>
          </a:p>
          <a:p>
            <a:pPr marL="548640" lvl="0" indent="-411480" algn="just" rtl="0">
              <a:lnSpc>
                <a:spcPct val="90000"/>
              </a:lnSpc>
              <a:spcBef>
                <a:spcPts val="560"/>
              </a:spcBef>
              <a:spcAft>
                <a:spcPts val="0"/>
              </a:spcAft>
              <a:buSzPts val="1820"/>
              <a:buChar char="▣"/>
            </a:pPr>
            <a:r>
              <a:rPr lang="en-US" sz="3600"/>
              <a:t>SAP COUNSELOR	           MR. JAMES KUHN</a:t>
            </a:r>
            <a:endParaRPr sz="3600"/>
          </a:p>
          <a:p>
            <a:pPr marL="548640" lvl="0" indent="-411480" algn="l" rtl="0">
              <a:lnSpc>
                <a:spcPct val="90000"/>
              </a:lnSpc>
              <a:spcBef>
                <a:spcPts val="560"/>
              </a:spcBef>
              <a:spcAft>
                <a:spcPts val="0"/>
              </a:spcAft>
              <a:buSzPts val="1820"/>
              <a:buNone/>
            </a:pPr>
            <a:endParaRPr/>
          </a:p>
        </p:txBody>
      </p:sp>
      <p:pic>
        <p:nvPicPr>
          <p:cNvPr id="180" name="Google Shape;180;p3" descr="MCj02166820000[1]"/>
          <p:cNvPicPr preferRelativeResize="0"/>
          <p:nvPr/>
        </p:nvPicPr>
        <p:blipFill rotWithShape="1">
          <a:blip r:embed="rId3">
            <a:alphaModFix/>
          </a:blip>
          <a:srcRect/>
          <a:stretch/>
        </p:blipFill>
        <p:spPr>
          <a:xfrm>
            <a:off x="9982200" y="4073526"/>
            <a:ext cx="1692024" cy="1489076"/>
          </a:xfrm>
          <a:prstGeom prst="rect">
            <a:avLst/>
          </a:prstGeom>
          <a:noFill/>
          <a:ln>
            <a:noFill/>
          </a:ln>
        </p:spPr>
      </p:pic>
      <p:sp>
        <p:nvSpPr>
          <p:cNvPr id="181" name="Google Shape;181;p3"/>
          <p:cNvSpPr/>
          <p:nvPr/>
        </p:nvSpPr>
        <p:spPr>
          <a:xfrm>
            <a:off x="9051235" y="1497496"/>
            <a:ext cx="930965" cy="1004402"/>
          </a:xfrm>
          <a:prstGeom prst="curvedLeftArrow">
            <a:avLst>
              <a:gd name="adj1" fmla="val 25000"/>
              <a:gd name="adj2" fmla="val 50000"/>
              <a:gd name="adj3" fmla="val 25000"/>
            </a:avLst>
          </a:prstGeom>
          <a:gradFill>
            <a:gsLst>
              <a:gs pos="0">
                <a:srgbClr val="49755D"/>
              </a:gs>
              <a:gs pos="51000">
                <a:srgbClr val="49755D"/>
              </a:gs>
              <a:gs pos="67000">
                <a:srgbClr val="CCD8AE"/>
              </a:gs>
              <a:gs pos="83000">
                <a:srgbClr val="0070C0"/>
              </a:gs>
              <a:gs pos="100000">
                <a:srgbClr val="0070C0"/>
              </a:gs>
            </a:gsLst>
            <a:lin ang="5400000" scaled="0"/>
          </a:gradFill>
          <a:ln w="19050" cap="flat" cmpd="sng">
            <a:solidFill>
              <a:srgbClr val="687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mpact"/>
              <a:ea typeface="Impact"/>
              <a:cs typeface="Impact"/>
              <a:sym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additive="base">
                                        <p:cTn id="7" dur="500"/>
                                        <p:tgtEl>
                                          <p:spTgt spid="179">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79">
                                            <p:txEl>
                                              <p:pRg st="1" end="1"/>
                                            </p:txEl>
                                          </p:spTgt>
                                        </p:tgtEl>
                                        <p:attrNameLst>
                                          <p:attrName>style.visibility</p:attrName>
                                        </p:attrNameLst>
                                      </p:cBhvr>
                                      <p:to>
                                        <p:strVal val="visible"/>
                                      </p:to>
                                    </p:set>
                                    <p:anim calcmode="lin" valueType="num">
                                      <p:cBhvr additive="base">
                                        <p:cTn id="12" dur="500"/>
                                        <p:tgtEl>
                                          <p:spTgt spid="179">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79">
                                            <p:txEl>
                                              <p:pRg st="2" end="2"/>
                                            </p:txEl>
                                          </p:spTgt>
                                        </p:tgtEl>
                                        <p:attrNameLst>
                                          <p:attrName>style.visibility</p:attrName>
                                        </p:attrNameLst>
                                      </p:cBhvr>
                                      <p:to>
                                        <p:strVal val="visible"/>
                                      </p:to>
                                    </p:set>
                                    <p:anim calcmode="lin" valueType="num">
                                      <p:cBhvr additive="base">
                                        <p:cTn id="17" dur="500"/>
                                        <p:tgtEl>
                                          <p:spTgt spid="179">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79">
                                            <p:txEl>
                                              <p:pRg st="3" end="3"/>
                                            </p:txEl>
                                          </p:spTgt>
                                        </p:tgtEl>
                                        <p:attrNameLst>
                                          <p:attrName>style.visibility</p:attrName>
                                        </p:attrNameLst>
                                      </p:cBhvr>
                                      <p:to>
                                        <p:strVal val="visible"/>
                                      </p:to>
                                    </p:set>
                                    <p:anim calcmode="lin" valueType="num">
                                      <p:cBhvr additive="base">
                                        <p:cTn id="22" dur="500"/>
                                        <p:tgtEl>
                                          <p:spTgt spid="179">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79">
                                            <p:txEl>
                                              <p:pRg st="4" end="4"/>
                                            </p:txEl>
                                          </p:spTgt>
                                        </p:tgtEl>
                                        <p:attrNameLst>
                                          <p:attrName>style.visibility</p:attrName>
                                        </p:attrNameLst>
                                      </p:cBhvr>
                                      <p:to>
                                        <p:strVal val="visible"/>
                                      </p:to>
                                    </p:set>
                                    <p:anim calcmode="lin" valueType="num">
                                      <p:cBhvr additive="base">
                                        <p:cTn id="27" dur="500"/>
                                        <p:tgtEl>
                                          <p:spTgt spid="179">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79">
                                            <p:txEl>
                                              <p:pRg st="5" end="5"/>
                                            </p:txEl>
                                          </p:spTgt>
                                        </p:tgtEl>
                                        <p:attrNameLst>
                                          <p:attrName>style.visibility</p:attrName>
                                        </p:attrNameLst>
                                      </p:cBhvr>
                                      <p:to>
                                        <p:strVal val="visible"/>
                                      </p:to>
                                    </p:set>
                                    <p:anim calcmode="lin" valueType="num">
                                      <p:cBhvr additive="base">
                                        <p:cTn id="32" dur="500"/>
                                        <p:tgtEl>
                                          <p:spTgt spid="179">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79">
                                            <p:txEl>
                                              <p:pRg st="6" end="6"/>
                                            </p:txEl>
                                          </p:spTgt>
                                        </p:tgtEl>
                                        <p:attrNameLst>
                                          <p:attrName>style.visibility</p:attrName>
                                        </p:attrNameLst>
                                      </p:cBhvr>
                                      <p:to>
                                        <p:strVal val="visible"/>
                                      </p:to>
                                    </p:set>
                                    <p:anim calcmode="lin" valueType="num">
                                      <p:cBhvr additive="base">
                                        <p:cTn id="37" dur="500"/>
                                        <p:tgtEl>
                                          <p:spTgt spid="179">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4"/>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690"/>
              <a:buFont typeface="Impact"/>
              <a:buNone/>
            </a:pPr>
            <a:r>
              <a:rPr lang="en-US" sz="4400"/>
              <a:t>HOW SCHOOL COUNSELORS WORK WITH STUDENTS/FAMILIES…</a:t>
            </a:r>
            <a:endParaRPr sz="4400"/>
          </a:p>
        </p:txBody>
      </p:sp>
      <p:sp>
        <p:nvSpPr>
          <p:cNvPr id="187" name="Google Shape;187;p4"/>
          <p:cNvSpPr txBox="1">
            <a:spLocks noGrp="1"/>
          </p:cNvSpPr>
          <p:nvPr>
            <p:ph type="body" idx="1"/>
          </p:nvPr>
        </p:nvSpPr>
        <p:spPr>
          <a:xfrm>
            <a:off x="1981200" y="2146300"/>
            <a:ext cx="8229600" cy="2857500"/>
          </a:xfrm>
          <a:prstGeom prst="rect">
            <a:avLst/>
          </a:prstGeom>
          <a:noFill/>
          <a:ln>
            <a:noFill/>
          </a:ln>
        </p:spPr>
        <p:txBody>
          <a:bodyPr spcFirstLastPara="1" wrap="square" lIns="91425" tIns="45700" rIns="91425" bIns="45700" anchor="t" anchorCtr="0">
            <a:noAutofit/>
          </a:bodyPr>
          <a:lstStyle/>
          <a:p>
            <a:pPr marL="548640" lvl="0" indent="-411480" algn="l" rtl="0">
              <a:lnSpc>
                <a:spcPct val="120000"/>
              </a:lnSpc>
              <a:spcBef>
                <a:spcPts val="0"/>
              </a:spcBef>
              <a:spcAft>
                <a:spcPts val="0"/>
              </a:spcAft>
              <a:buSzPts val="1820"/>
              <a:buChar char="▣"/>
            </a:pPr>
            <a:r>
              <a:rPr lang="en-US" sz="2800">
                <a:solidFill>
                  <a:srgbClr val="002060"/>
                </a:solidFill>
              </a:rPr>
              <a:t>PERSONAL CONCERNS-INDIVIDUAL COUNSELING</a:t>
            </a:r>
            <a:endParaRPr/>
          </a:p>
          <a:p>
            <a:pPr marL="548640" lvl="0" indent="-411480" algn="l" rtl="0">
              <a:lnSpc>
                <a:spcPct val="120000"/>
              </a:lnSpc>
              <a:spcBef>
                <a:spcPts val="0"/>
              </a:spcBef>
              <a:spcAft>
                <a:spcPts val="0"/>
              </a:spcAft>
              <a:buSzPts val="1820"/>
              <a:buChar char="▣"/>
            </a:pPr>
            <a:r>
              <a:rPr lang="en-US" sz="2800">
                <a:solidFill>
                  <a:srgbClr val="002060"/>
                </a:solidFill>
              </a:rPr>
              <a:t>SOCIAL CONCERNS-MEDIATION, GROUP COUNSELING</a:t>
            </a:r>
            <a:endParaRPr/>
          </a:p>
          <a:p>
            <a:pPr marL="548640" lvl="0" indent="-411480" algn="l" rtl="0">
              <a:lnSpc>
                <a:spcPct val="120000"/>
              </a:lnSpc>
              <a:spcBef>
                <a:spcPts val="0"/>
              </a:spcBef>
              <a:spcAft>
                <a:spcPts val="0"/>
              </a:spcAft>
              <a:buSzPts val="1820"/>
              <a:buChar char="▣"/>
            </a:pPr>
            <a:r>
              <a:rPr lang="en-US" sz="2800">
                <a:solidFill>
                  <a:srgbClr val="002060"/>
                </a:solidFill>
              </a:rPr>
              <a:t>CAREER/POSTSECONDARY ADVISEMENT-GRADE LEVEL CONFERENCES</a:t>
            </a:r>
            <a:endParaRPr/>
          </a:p>
          <a:p>
            <a:pPr marL="548640" lvl="0" indent="-411480" algn="l" rtl="0">
              <a:lnSpc>
                <a:spcPct val="120000"/>
              </a:lnSpc>
              <a:spcBef>
                <a:spcPts val="0"/>
              </a:spcBef>
              <a:spcAft>
                <a:spcPts val="0"/>
              </a:spcAft>
              <a:buSzPts val="1820"/>
              <a:buChar char="▣"/>
            </a:pPr>
            <a:r>
              <a:rPr lang="en-US" sz="2800">
                <a:solidFill>
                  <a:srgbClr val="002060"/>
                </a:solidFill>
              </a:rPr>
              <a:t>CLASSROOM GUIDANCE</a:t>
            </a:r>
            <a:endParaRPr/>
          </a:p>
          <a:p>
            <a:pPr marL="548640" lvl="0" indent="-411480" algn="l" rtl="0">
              <a:lnSpc>
                <a:spcPct val="120000"/>
              </a:lnSpc>
              <a:spcBef>
                <a:spcPts val="0"/>
              </a:spcBef>
              <a:spcAft>
                <a:spcPts val="0"/>
              </a:spcAft>
              <a:buSzPts val="1820"/>
              <a:buChar char="▣"/>
            </a:pPr>
            <a:r>
              <a:rPr lang="en-US" sz="2800">
                <a:solidFill>
                  <a:srgbClr val="002060"/>
                </a:solidFill>
              </a:rPr>
              <a:t>PARENT-TEACHER CONFERENCES</a:t>
            </a:r>
            <a:endParaRPr/>
          </a:p>
          <a:p>
            <a:pPr marL="548640" lvl="0" indent="-295910" algn="l" rtl="0">
              <a:lnSpc>
                <a:spcPct val="120000"/>
              </a:lnSpc>
              <a:spcBef>
                <a:spcPts val="0"/>
              </a:spcBef>
              <a:spcAft>
                <a:spcPts val="0"/>
              </a:spcAft>
              <a:buSzPts val="1820"/>
              <a:buNone/>
            </a:pPr>
            <a:endParaRPr sz="2800">
              <a:solidFill>
                <a:srgbClr val="002060"/>
              </a:solidFill>
            </a:endParaRPr>
          </a:p>
          <a:p>
            <a:pPr marL="548640" lvl="0" indent="-295910" algn="l" rtl="0">
              <a:lnSpc>
                <a:spcPct val="120000"/>
              </a:lnSpc>
              <a:spcBef>
                <a:spcPts val="0"/>
              </a:spcBef>
              <a:spcAft>
                <a:spcPts val="0"/>
              </a:spcAft>
              <a:buSzPts val="182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5"/>
          <p:cNvSpPr txBox="1">
            <a:spLocks noGrp="1"/>
          </p:cNvSpPr>
          <p:nvPr>
            <p:ph type="title"/>
          </p:nvPr>
        </p:nvSpPr>
        <p:spPr>
          <a:xfrm>
            <a:off x="1981200" y="0"/>
            <a:ext cx="8229600" cy="91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DDEEFC"/>
              </a:buClr>
              <a:buSzPts val="4000"/>
              <a:buFont typeface="Impact"/>
              <a:buNone/>
            </a:pPr>
            <a:r>
              <a:rPr lang="en-US" sz="4000">
                <a:solidFill>
                  <a:srgbClr val="DDEEFC"/>
                </a:solidFill>
              </a:rPr>
              <a:t>STUDENT SERVICES WEBPAGE</a:t>
            </a:r>
            <a:endParaRPr/>
          </a:p>
        </p:txBody>
      </p:sp>
      <p:pic>
        <p:nvPicPr>
          <p:cNvPr id="193" name="Google Shape;193;p5"/>
          <p:cNvPicPr preferRelativeResize="0">
            <a:picLocks noGrp="1"/>
          </p:cNvPicPr>
          <p:nvPr>
            <p:ph type="body" idx="1"/>
          </p:nvPr>
        </p:nvPicPr>
        <p:blipFill rotWithShape="1">
          <a:blip r:embed="rId3">
            <a:alphaModFix/>
          </a:blip>
          <a:srcRect/>
          <a:stretch/>
        </p:blipFill>
        <p:spPr>
          <a:xfrm>
            <a:off x="1981200" y="1066801"/>
            <a:ext cx="8229600" cy="51047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7"/>
        <p:cNvGrpSpPr/>
        <p:nvPr/>
      </p:nvGrpSpPr>
      <p:grpSpPr>
        <a:xfrm>
          <a:off x="0" y="0"/>
          <a:ext cx="0" cy="0"/>
          <a:chOff x="0" y="0"/>
          <a:chExt cx="0" cy="0"/>
        </a:xfrm>
      </p:grpSpPr>
      <p:pic>
        <p:nvPicPr>
          <p:cNvPr id="198" name="Google Shape;198;p6"/>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99" name="Google Shape;199;p6"/>
          <p:cNvSpPr/>
          <p:nvPr/>
        </p:nvSpPr>
        <p:spPr>
          <a:xfrm>
            <a:off x="1" y="0"/>
            <a:ext cx="11979952" cy="6644081"/>
          </a:xfrm>
          <a:prstGeom prst="rect">
            <a:avLst/>
          </a:prstGeom>
          <a:blipFill rotWithShape="1">
            <a:blip r:embed="rId3">
              <a:alphaModFix/>
            </a:blip>
            <a:stretch>
              <a:fillRect/>
            </a:stretch>
          </a:blipFill>
          <a:ln>
            <a:noFill/>
          </a:ln>
          <a:effectLst>
            <a:outerShdw blurRad="98425" dist="76200" dir="4380000" algn="tl" rotWithShape="0">
              <a:srgbClr val="000000">
                <a:alpha val="6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6"/>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sp>
      <p:sp>
        <p:nvSpPr>
          <p:cNvPr id="201" name="Google Shape;201;p6"/>
          <p:cNvSpPr/>
          <p:nvPr/>
        </p:nvSpPr>
        <p:spPr>
          <a:xfrm>
            <a:off x="0" y="0"/>
            <a:ext cx="4654296" cy="6380796"/>
          </a:xfrm>
          <a:prstGeom prst="rect">
            <a:avLst/>
          </a:prstGeom>
          <a:gradFill>
            <a:gsLst>
              <a:gs pos="0">
                <a:schemeClr val="accent2"/>
              </a:gs>
              <a:gs pos="34000">
                <a:schemeClr val="accent2"/>
              </a:gs>
              <a:gs pos="100000">
                <a:srgbClr val="304E3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6"/>
          <p:cNvSpPr txBox="1">
            <a:spLocks noGrp="1"/>
          </p:cNvSpPr>
          <p:nvPr>
            <p:ph type="title"/>
          </p:nvPr>
        </p:nvSpPr>
        <p:spPr>
          <a:xfrm>
            <a:off x="685802" y="685800"/>
            <a:ext cx="3381946" cy="48469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800"/>
              <a:buFont typeface="Impact"/>
              <a:buNone/>
            </a:pPr>
            <a:r>
              <a:rPr lang="en-US" sz="4800">
                <a:solidFill>
                  <a:srgbClr val="FFFFFF"/>
                </a:solidFill>
              </a:rPr>
              <a:t>10</a:t>
            </a:r>
            <a:r>
              <a:rPr lang="en-US" sz="4800" baseline="30000">
                <a:solidFill>
                  <a:srgbClr val="FFFFFF"/>
                </a:solidFill>
              </a:rPr>
              <a:t>TH</a:t>
            </a:r>
            <a:r>
              <a:rPr lang="en-US" sz="4800">
                <a:solidFill>
                  <a:srgbClr val="FFFFFF"/>
                </a:solidFill>
              </a:rPr>
              <a:t> GRADE </a:t>
            </a:r>
            <a:endParaRPr/>
          </a:p>
        </p:txBody>
      </p:sp>
      <p:grpSp>
        <p:nvGrpSpPr>
          <p:cNvPr id="203" name="Google Shape;203;p6"/>
          <p:cNvGrpSpPr/>
          <p:nvPr/>
        </p:nvGrpSpPr>
        <p:grpSpPr>
          <a:xfrm>
            <a:off x="4654296" y="256"/>
            <a:ext cx="6851902" cy="6190424"/>
            <a:chOff x="0" y="256"/>
            <a:chExt cx="6851902" cy="6190424"/>
          </a:xfrm>
        </p:grpSpPr>
        <p:sp>
          <p:nvSpPr>
            <p:cNvPr id="204" name="Google Shape;204;p6"/>
            <p:cNvSpPr/>
            <p:nvPr/>
          </p:nvSpPr>
          <p:spPr>
            <a:xfrm>
              <a:off x="0" y="256"/>
              <a:ext cx="6851902" cy="647595"/>
            </a:xfrm>
            <a:prstGeom prst="roundRect">
              <a:avLst>
                <a:gd name="adj" fmla="val 16667"/>
              </a:avLst>
            </a:prstGeom>
            <a:solidFill>
              <a:srgbClr val="619D7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6"/>
            <p:cNvSpPr txBox="1"/>
            <p:nvPr/>
          </p:nvSpPr>
          <p:spPr>
            <a:xfrm>
              <a:off x="31613" y="31869"/>
              <a:ext cx="6788676" cy="584369"/>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chemeClr val="lt1"/>
                </a:buClr>
                <a:buSzPts val="2700"/>
                <a:buFont typeface="Impact"/>
                <a:buNone/>
              </a:pPr>
              <a:r>
                <a:rPr lang="en-US" sz="2700" b="0" i="0" u="none" strike="noStrike" cap="none">
                  <a:solidFill>
                    <a:schemeClr val="lt1"/>
                  </a:solidFill>
                  <a:latin typeface="Impact"/>
                  <a:ea typeface="Impact"/>
                  <a:cs typeface="Impact"/>
                  <a:sym typeface="Impact"/>
                </a:rPr>
                <a:t>PSAT</a:t>
              </a:r>
              <a:endParaRPr sz="1400" b="0" i="0" u="none" strike="noStrike" cap="none">
                <a:solidFill>
                  <a:srgbClr val="000000"/>
                </a:solidFill>
                <a:latin typeface="Arial"/>
                <a:ea typeface="Arial"/>
                <a:cs typeface="Arial"/>
                <a:sym typeface="Arial"/>
              </a:endParaRPr>
            </a:p>
          </p:txBody>
        </p:sp>
        <p:sp>
          <p:nvSpPr>
            <p:cNvPr id="206" name="Google Shape;206;p6"/>
            <p:cNvSpPr/>
            <p:nvPr/>
          </p:nvSpPr>
          <p:spPr>
            <a:xfrm>
              <a:off x="0" y="647851"/>
              <a:ext cx="6851902" cy="72657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6"/>
            <p:cNvSpPr txBox="1"/>
            <p:nvPr/>
          </p:nvSpPr>
          <p:spPr>
            <a:xfrm>
              <a:off x="0" y="647851"/>
              <a:ext cx="6851902" cy="726570"/>
            </a:xfrm>
            <a:prstGeom prst="rect">
              <a:avLst/>
            </a:prstGeom>
            <a:noFill/>
            <a:ln>
              <a:noFill/>
            </a:ln>
          </p:spPr>
          <p:txBody>
            <a:bodyPr spcFirstLastPara="1" wrap="square" lIns="217525" tIns="34275" rIns="192000" bIns="34275" anchor="t" anchorCtr="0">
              <a:noAutofit/>
            </a:bodyPr>
            <a:lstStyle/>
            <a:p>
              <a:pPr marL="228600" marR="0" lvl="1" indent="-228600" algn="l" rtl="0">
                <a:lnSpc>
                  <a:spcPct val="90000"/>
                </a:lnSpc>
                <a:spcBef>
                  <a:spcPts val="0"/>
                </a:spcBef>
                <a:spcAft>
                  <a:spcPts val="0"/>
                </a:spcAft>
                <a:buClr>
                  <a:schemeClr val="dk1"/>
                </a:buClr>
                <a:buSzPts val="2100"/>
                <a:buFont typeface="Impact"/>
                <a:buChar char="•"/>
              </a:pPr>
              <a:r>
                <a:rPr lang="en-US" sz="2100" b="0" i="0" u="none" strike="noStrike" cap="none">
                  <a:solidFill>
                    <a:schemeClr val="dk1"/>
                  </a:solidFill>
                  <a:latin typeface="Impact"/>
                  <a:ea typeface="Impact"/>
                  <a:cs typeface="Impact"/>
                  <a:sym typeface="Impact"/>
                </a:rPr>
                <a:t>Scheduled typically in October</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420"/>
                </a:spcBef>
                <a:spcAft>
                  <a:spcPts val="0"/>
                </a:spcAft>
                <a:buClr>
                  <a:schemeClr val="dk1"/>
                </a:buClr>
                <a:buSzPts val="2100"/>
                <a:buFont typeface="Impact"/>
                <a:buChar char="•"/>
              </a:pPr>
              <a:r>
                <a:rPr lang="en-US" sz="2100" b="0" i="0" u="none" strike="noStrike" cap="none">
                  <a:solidFill>
                    <a:schemeClr val="dk1"/>
                  </a:solidFill>
                  <a:latin typeface="Impact"/>
                  <a:ea typeface="Impact"/>
                  <a:cs typeface="Impact"/>
                  <a:sym typeface="Impact"/>
                </a:rPr>
                <a:t>Must have earned credit in math 1 </a:t>
              </a:r>
              <a:endParaRPr sz="1400" b="0" i="0" u="none" strike="noStrike" cap="none">
                <a:solidFill>
                  <a:srgbClr val="000000"/>
                </a:solidFill>
                <a:latin typeface="Arial"/>
                <a:ea typeface="Arial"/>
                <a:cs typeface="Arial"/>
                <a:sym typeface="Arial"/>
              </a:endParaRPr>
            </a:p>
          </p:txBody>
        </p:sp>
        <p:sp>
          <p:nvSpPr>
            <p:cNvPr id="208" name="Google Shape;208;p6"/>
            <p:cNvSpPr/>
            <p:nvPr/>
          </p:nvSpPr>
          <p:spPr>
            <a:xfrm>
              <a:off x="0" y="1374421"/>
              <a:ext cx="6851902" cy="647595"/>
            </a:xfrm>
            <a:prstGeom prst="roundRect">
              <a:avLst>
                <a:gd name="adj" fmla="val 16667"/>
              </a:avLst>
            </a:prstGeom>
            <a:solidFill>
              <a:srgbClr val="5CA1A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6"/>
            <p:cNvSpPr txBox="1"/>
            <p:nvPr/>
          </p:nvSpPr>
          <p:spPr>
            <a:xfrm>
              <a:off x="31613" y="1406034"/>
              <a:ext cx="6788676" cy="584369"/>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chemeClr val="lt1"/>
                </a:buClr>
                <a:buSzPts val="2700"/>
                <a:buFont typeface="Impact"/>
                <a:buNone/>
              </a:pPr>
              <a:r>
                <a:rPr lang="en-US" sz="2700" b="0" i="0" u="none" strike="noStrike" cap="none">
                  <a:solidFill>
                    <a:schemeClr val="lt1"/>
                  </a:solidFill>
                  <a:latin typeface="Impact"/>
                  <a:ea typeface="Impact"/>
                  <a:cs typeface="Impact"/>
                  <a:sym typeface="Impact"/>
                </a:rPr>
                <a:t>Pre-ACT</a:t>
              </a:r>
              <a:endParaRPr sz="1400" b="0" i="0" u="none" strike="noStrike" cap="none">
                <a:solidFill>
                  <a:srgbClr val="000000"/>
                </a:solidFill>
                <a:latin typeface="Arial"/>
                <a:ea typeface="Arial"/>
                <a:cs typeface="Arial"/>
                <a:sym typeface="Arial"/>
              </a:endParaRPr>
            </a:p>
          </p:txBody>
        </p:sp>
        <p:sp>
          <p:nvSpPr>
            <p:cNvPr id="210" name="Google Shape;210;p6"/>
            <p:cNvSpPr/>
            <p:nvPr/>
          </p:nvSpPr>
          <p:spPr>
            <a:xfrm>
              <a:off x="0" y="2022016"/>
              <a:ext cx="6851902" cy="13972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6"/>
            <p:cNvSpPr txBox="1"/>
            <p:nvPr/>
          </p:nvSpPr>
          <p:spPr>
            <a:xfrm>
              <a:off x="0" y="2022016"/>
              <a:ext cx="6851902" cy="1397250"/>
            </a:xfrm>
            <a:prstGeom prst="rect">
              <a:avLst/>
            </a:prstGeom>
            <a:noFill/>
            <a:ln>
              <a:noFill/>
            </a:ln>
          </p:spPr>
          <p:txBody>
            <a:bodyPr spcFirstLastPara="1" wrap="square" lIns="217525" tIns="34275" rIns="192000" bIns="34275" anchor="t" anchorCtr="0">
              <a:noAutofit/>
            </a:bodyPr>
            <a:lstStyle/>
            <a:p>
              <a:pPr marL="228600" marR="0" lvl="1" indent="-228600" algn="l" rtl="0">
                <a:lnSpc>
                  <a:spcPct val="90000"/>
                </a:lnSpc>
                <a:spcBef>
                  <a:spcPts val="0"/>
                </a:spcBef>
                <a:spcAft>
                  <a:spcPts val="0"/>
                </a:spcAft>
                <a:buClr>
                  <a:schemeClr val="dk1"/>
                </a:buClr>
                <a:buSzPts val="2100"/>
                <a:buFont typeface="Impact"/>
                <a:buChar char="•"/>
              </a:pPr>
              <a:r>
                <a:rPr lang="en-US" sz="2100" b="0" i="0" u="none" strike="noStrike" cap="none">
                  <a:solidFill>
                    <a:schemeClr val="dk1"/>
                  </a:solidFill>
                  <a:latin typeface="Impact"/>
                  <a:ea typeface="Impact"/>
                  <a:cs typeface="Impact"/>
                  <a:sym typeface="Impact"/>
                </a:rPr>
                <a:t>Scheduled typically in November </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420"/>
                </a:spcBef>
                <a:spcAft>
                  <a:spcPts val="0"/>
                </a:spcAft>
                <a:buClr>
                  <a:schemeClr val="dk1"/>
                </a:buClr>
                <a:buSzPts val="2100"/>
                <a:buFont typeface="Impact"/>
                <a:buChar char="•"/>
              </a:pPr>
              <a:r>
                <a:rPr lang="en-US" sz="2100" b="0" i="0" u="none" strike="noStrike" cap="none">
                  <a:solidFill>
                    <a:schemeClr val="dk1"/>
                  </a:solidFill>
                  <a:latin typeface="Impact"/>
                  <a:ea typeface="Impact"/>
                  <a:cs typeface="Impact"/>
                  <a:sym typeface="Impact"/>
                </a:rPr>
                <a:t>Assess college readiness in areas of English, math, and science</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420"/>
                </a:spcBef>
                <a:spcAft>
                  <a:spcPts val="0"/>
                </a:spcAft>
                <a:buClr>
                  <a:schemeClr val="dk1"/>
                </a:buClr>
                <a:buSzPts val="2100"/>
                <a:buFont typeface="Impact"/>
                <a:buChar char="•"/>
              </a:pPr>
              <a:r>
                <a:rPr lang="en-US" sz="2100" b="0" i="0" u="none" strike="noStrike" cap="none">
                  <a:solidFill>
                    <a:schemeClr val="dk1"/>
                  </a:solidFill>
                  <a:latin typeface="Impact"/>
                  <a:ea typeface="Impact"/>
                  <a:cs typeface="Impact"/>
                  <a:sym typeface="Impact"/>
                </a:rPr>
                <a:t>No cost because ACT is offered free to all juniors</a:t>
              </a:r>
              <a:endParaRPr sz="1400" b="0" i="0" u="none" strike="noStrike" cap="none">
                <a:solidFill>
                  <a:srgbClr val="000000"/>
                </a:solidFill>
                <a:latin typeface="Arial"/>
                <a:ea typeface="Arial"/>
                <a:cs typeface="Arial"/>
                <a:sym typeface="Arial"/>
              </a:endParaRPr>
            </a:p>
          </p:txBody>
        </p:sp>
        <p:sp>
          <p:nvSpPr>
            <p:cNvPr id="212" name="Google Shape;212;p6"/>
            <p:cNvSpPr/>
            <p:nvPr/>
          </p:nvSpPr>
          <p:spPr>
            <a:xfrm>
              <a:off x="0" y="3419266"/>
              <a:ext cx="6851902" cy="647595"/>
            </a:xfrm>
            <a:prstGeom prst="roundRect">
              <a:avLst>
                <a:gd name="adj" fmla="val 16667"/>
              </a:avLst>
            </a:prstGeom>
            <a:solidFill>
              <a:srgbClr val="5879A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6"/>
            <p:cNvSpPr txBox="1"/>
            <p:nvPr/>
          </p:nvSpPr>
          <p:spPr>
            <a:xfrm>
              <a:off x="31613" y="3450879"/>
              <a:ext cx="6788676" cy="584369"/>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chemeClr val="lt1"/>
                </a:buClr>
                <a:buSzPts val="2700"/>
                <a:buFont typeface="Impact"/>
                <a:buNone/>
              </a:pPr>
              <a:r>
                <a:rPr lang="en-US" sz="2700" b="0" i="0" u="none" strike="noStrike" cap="none">
                  <a:solidFill>
                    <a:schemeClr val="lt1"/>
                  </a:solidFill>
                  <a:latin typeface="Impact"/>
                  <a:ea typeface="Impact"/>
                  <a:cs typeface="Impact"/>
                  <a:sym typeface="Impact"/>
                </a:rPr>
                <a:t>College &amp; career promise</a:t>
              </a:r>
              <a:endParaRPr sz="1400" b="0" i="0" u="none" strike="noStrike" cap="none">
                <a:solidFill>
                  <a:srgbClr val="000000"/>
                </a:solidFill>
                <a:latin typeface="Arial"/>
                <a:ea typeface="Arial"/>
                <a:cs typeface="Arial"/>
                <a:sym typeface="Arial"/>
              </a:endParaRPr>
            </a:p>
          </p:txBody>
        </p:sp>
        <p:sp>
          <p:nvSpPr>
            <p:cNvPr id="214" name="Google Shape;214;p6"/>
            <p:cNvSpPr/>
            <p:nvPr/>
          </p:nvSpPr>
          <p:spPr>
            <a:xfrm>
              <a:off x="0" y="4066861"/>
              <a:ext cx="6851902" cy="212381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6"/>
            <p:cNvSpPr txBox="1"/>
            <p:nvPr/>
          </p:nvSpPr>
          <p:spPr>
            <a:xfrm>
              <a:off x="0" y="4066861"/>
              <a:ext cx="6851902" cy="2123819"/>
            </a:xfrm>
            <a:prstGeom prst="rect">
              <a:avLst/>
            </a:prstGeom>
            <a:noFill/>
            <a:ln>
              <a:noFill/>
            </a:ln>
          </p:spPr>
          <p:txBody>
            <a:bodyPr spcFirstLastPara="1" wrap="square" lIns="217525" tIns="34275" rIns="192000" bIns="34275" anchor="t" anchorCtr="0">
              <a:noAutofit/>
            </a:bodyPr>
            <a:lstStyle/>
            <a:p>
              <a:pPr marL="228600" marR="0" lvl="1" indent="-228600" algn="l" rtl="0">
                <a:lnSpc>
                  <a:spcPct val="90000"/>
                </a:lnSpc>
                <a:spcBef>
                  <a:spcPts val="0"/>
                </a:spcBef>
                <a:spcAft>
                  <a:spcPts val="0"/>
                </a:spcAft>
                <a:buClr>
                  <a:schemeClr val="dk1"/>
                </a:buClr>
                <a:buSzPts val="2100"/>
                <a:buFont typeface="Impact"/>
                <a:buChar char="•"/>
              </a:pPr>
              <a:r>
                <a:rPr lang="en-US" sz="2100" b="0" i="0" u="none" strike="noStrike" cap="none">
                  <a:solidFill>
                    <a:schemeClr val="dk1"/>
                  </a:solidFill>
                  <a:latin typeface="Impact"/>
                  <a:ea typeface="Impact"/>
                  <a:cs typeface="Impact"/>
                  <a:sym typeface="Impact"/>
                </a:rPr>
                <a:t>Must have a 3.0 GPA or higher</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420"/>
                </a:spcBef>
                <a:spcAft>
                  <a:spcPts val="0"/>
                </a:spcAft>
                <a:buClr>
                  <a:schemeClr val="dk1"/>
                </a:buClr>
                <a:buSzPts val="2100"/>
                <a:buFont typeface="Impact"/>
                <a:buChar char="•"/>
              </a:pPr>
              <a:r>
                <a:rPr lang="en-US" sz="2100" b="0" i="0" u="none" strike="noStrike" cap="none">
                  <a:solidFill>
                    <a:schemeClr val="dk1"/>
                  </a:solidFill>
                  <a:latin typeface="Impact"/>
                  <a:ea typeface="Impact"/>
                  <a:cs typeface="Impact"/>
                  <a:sym typeface="Impact"/>
                </a:rPr>
                <a:t>Must attend mandatory meeting @Wake tech, if interested</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420"/>
                </a:spcBef>
                <a:spcAft>
                  <a:spcPts val="0"/>
                </a:spcAft>
                <a:buClr>
                  <a:schemeClr val="dk1"/>
                </a:buClr>
                <a:buSzPts val="2100"/>
                <a:buFont typeface="Impact"/>
                <a:buChar char="•"/>
              </a:pPr>
              <a:r>
                <a:rPr lang="en-US" sz="2100" b="0" i="0" u="none" strike="noStrike" cap="none">
                  <a:solidFill>
                    <a:schemeClr val="dk1"/>
                  </a:solidFill>
                  <a:latin typeface="Impact"/>
                  <a:ea typeface="Impact"/>
                  <a:cs typeface="Impact"/>
                  <a:sym typeface="Impact"/>
                </a:rPr>
                <a:t>Dually enrolled at wake tech </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420"/>
                </a:spcBef>
                <a:spcAft>
                  <a:spcPts val="0"/>
                </a:spcAft>
                <a:buClr>
                  <a:schemeClr val="dk1"/>
                </a:buClr>
                <a:buSzPts val="2100"/>
                <a:buFont typeface="Impact"/>
                <a:buChar char="•"/>
              </a:pPr>
              <a:r>
                <a:rPr lang="en-US" sz="2100" b="0" i="0" u="none" strike="noStrike" cap="none">
                  <a:solidFill>
                    <a:schemeClr val="dk1"/>
                  </a:solidFill>
                  <a:latin typeface="Impact"/>
                  <a:ea typeface="Impact"/>
                  <a:cs typeface="Impact"/>
                  <a:sym typeface="Impact"/>
                </a:rPr>
                <a:t>Opportunity to earn college credit</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420"/>
                </a:spcBef>
                <a:spcAft>
                  <a:spcPts val="0"/>
                </a:spcAft>
                <a:buClr>
                  <a:schemeClr val="dk1"/>
                </a:buClr>
                <a:buSzPts val="2100"/>
                <a:buFont typeface="Impact"/>
                <a:buChar char="•"/>
              </a:pPr>
              <a:r>
                <a:rPr lang="en-US" sz="2100" b="0" i="0" u="none" strike="noStrike" cap="none">
                  <a:solidFill>
                    <a:schemeClr val="dk1"/>
                  </a:solidFill>
                  <a:latin typeface="Impact"/>
                  <a:ea typeface="Impact"/>
                  <a:cs typeface="Impact"/>
                  <a:sym typeface="Impact"/>
                </a:rPr>
                <a:t>Parent/guardian provides transportation</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7"/>
          <p:cNvSpPr txBox="1">
            <a:spLocks noGrp="1"/>
          </p:cNvSpPr>
          <p:nvPr>
            <p:ph type="title"/>
          </p:nvPr>
        </p:nvSpPr>
        <p:spPr>
          <a:xfrm>
            <a:off x="1612900" y="13816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DDEEFC"/>
              </a:buClr>
              <a:buSzPts val="4400"/>
              <a:buFont typeface="Impact"/>
              <a:buNone/>
            </a:pPr>
            <a:r>
              <a:rPr lang="en-US" sz="4400">
                <a:solidFill>
                  <a:srgbClr val="002060"/>
                </a:solidFill>
              </a:rPr>
              <a:t>PROMOTION REQUIREMENTS</a:t>
            </a:r>
            <a:endParaRPr>
              <a:solidFill>
                <a:srgbClr val="002060"/>
              </a:solidFill>
            </a:endParaRPr>
          </a:p>
        </p:txBody>
      </p:sp>
      <p:sp>
        <p:nvSpPr>
          <p:cNvPr id="222" name="Google Shape;222;p7"/>
          <p:cNvSpPr txBox="1">
            <a:spLocks noGrp="1"/>
          </p:cNvSpPr>
          <p:nvPr>
            <p:ph type="body" idx="1"/>
          </p:nvPr>
        </p:nvSpPr>
        <p:spPr>
          <a:xfrm>
            <a:off x="2219964" y="1038936"/>
            <a:ext cx="8040688" cy="4343400"/>
          </a:xfrm>
          <a:prstGeom prst="rect">
            <a:avLst/>
          </a:prstGeom>
          <a:noFill/>
          <a:ln>
            <a:noFill/>
          </a:ln>
        </p:spPr>
        <p:txBody>
          <a:bodyPr spcFirstLastPara="1" wrap="square" lIns="91425" tIns="45700" rIns="91425" bIns="45700" anchor="t" anchorCtr="0">
            <a:noAutofit/>
          </a:bodyPr>
          <a:lstStyle/>
          <a:p>
            <a:pPr marL="548640" lvl="0" indent="-411480" algn="l" rtl="0">
              <a:lnSpc>
                <a:spcPct val="120000"/>
              </a:lnSpc>
              <a:spcBef>
                <a:spcPts val="0"/>
              </a:spcBef>
              <a:spcAft>
                <a:spcPts val="0"/>
              </a:spcAft>
              <a:buSzPts val="1820"/>
              <a:buNone/>
            </a:pPr>
            <a:r>
              <a:rPr lang="en-US" sz="2800">
                <a:solidFill>
                  <a:srgbClr val="002060"/>
                </a:solidFill>
              </a:rPr>
              <a:t>TO BE A SOPHOMORE, YOU MUST PASS:</a:t>
            </a:r>
            <a:endParaRPr>
              <a:solidFill>
                <a:srgbClr val="002060"/>
              </a:solidFill>
            </a:endParaRPr>
          </a:p>
          <a:p>
            <a:pPr marL="548640" lvl="0" indent="-411480" algn="l" rtl="0">
              <a:lnSpc>
                <a:spcPct val="120000"/>
              </a:lnSpc>
              <a:spcBef>
                <a:spcPts val="560"/>
              </a:spcBef>
              <a:spcAft>
                <a:spcPts val="0"/>
              </a:spcAft>
              <a:buSzPts val="1820"/>
              <a:buFont typeface="Noto Sans Symbols"/>
              <a:buChar char="✔"/>
            </a:pPr>
            <a:r>
              <a:rPr lang="en-US" sz="2800">
                <a:solidFill>
                  <a:srgbClr val="002060"/>
                </a:solidFill>
                <a:highlight>
                  <a:srgbClr val="FFFF00"/>
                </a:highlight>
              </a:rPr>
              <a:t>ENGLISH 1 🡨PROMOTION CREDIT</a:t>
            </a:r>
            <a:endParaRPr>
              <a:solidFill>
                <a:srgbClr val="002060"/>
              </a:solidFill>
              <a:highlight>
                <a:srgbClr val="FFFF00"/>
              </a:highlight>
            </a:endParaRPr>
          </a:p>
          <a:p>
            <a:pPr marL="548640" lvl="0" indent="-411480" algn="l" rtl="0">
              <a:lnSpc>
                <a:spcPct val="120000"/>
              </a:lnSpc>
              <a:spcBef>
                <a:spcPts val="560"/>
              </a:spcBef>
              <a:spcAft>
                <a:spcPts val="0"/>
              </a:spcAft>
              <a:buSzPts val="1820"/>
              <a:buFont typeface="Noto Sans Symbols"/>
              <a:buChar char="✔"/>
            </a:pPr>
            <a:r>
              <a:rPr lang="en-US" sz="2800">
                <a:solidFill>
                  <a:srgbClr val="002060"/>
                </a:solidFill>
              </a:rPr>
              <a:t>2 OTHER CORE CLASS CREDIT IN EITHER:</a:t>
            </a:r>
            <a:endParaRPr/>
          </a:p>
          <a:p>
            <a:pPr marL="1005839" lvl="1" indent="-411478" algn="l" rtl="0">
              <a:lnSpc>
                <a:spcPct val="120000"/>
              </a:lnSpc>
              <a:spcBef>
                <a:spcPts val="560"/>
              </a:spcBef>
              <a:spcAft>
                <a:spcPts val="0"/>
              </a:spcAft>
              <a:buSzPts val="1820"/>
              <a:buFont typeface="Noto Sans Symbols"/>
              <a:buChar char="✔"/>
            </a:pPr>
            <a:r>
              <a:rPr lang="en-US" sz="2800">
                <a:solidFill>
                  <a:srgbClr val="002060"/>
                </a:solidFill>
              </a:rPr>
              <a:t>MATH:</a:t>
            </a:r>
            <a:r>
              <a:rPr lang="en-US" sz="2400">
                <a:solidFill>
                  <a:srgbClr val="002060"/>
                </a:solidFill>
              </a:rPr>
              <a:t> INTRO MATH, FOUNDATIONS OF MATH I, </a:t>
            </a:r>
            <a:endParaRPr/>
          </a:p>
          <a:p>
            <a:pPr marL="594360" lvl="1" indent="0" algn="l" rtl="0">
              <a:lnSpc>
                <a:spcPct val="120000"/>
              </a:lnSpc>
              <a:spcBef>
                <a:spcPts val="560"/>
              </a:spcBef>
              <a:spcAft>
                <a:spcPts val="0"/>
              </a:spcAft>
              <a:buSzPts val="1820"/>
              <a:buNone/>
            </a:pPr>
            <a:r>
              <a:rPr lang="en-US" sz="2400">
                <a:solidFill>
                  <a:srgbClr val="002060"/>
                </a:solidFill>
              </a:rPr>
              <a:t>        </a:t>
            </a:r>
            <a:r>
              <a:rPr lang="en-US" sz="2200">
                <a:solidFill>
                  <a:srgbClr val="002060"/>
                </a:solidFill>
              </a:rPr>
              <a:t>MATH I, OR MATH II</a:t>
            </a:r>
            <a:endParaRPr/>
          </a:p>
          <a:p>
            <a:pPr marL="1005839" lvl="1" indent="-411478" algn="l" rtl="0">
              <a:lnSpc>
                <a:spcPct val="120000"/>
              </a:lnSpc>
              <a:spcBef>
                <a:spcPts val="560"/>
              </a:spcBef>
              <a:spcAft>
                <a:spcPts val="0"/>
              </a:spcAft>
              <a:buSzPts val="1820"/>
              <a:buFont typeface="Noto Sans Symbols"/>
              <a:buChar char="✔"/>
            </a:pPr>
            <a:r>
              <a:rPr lang="en-US" sz="2800">
                <a:solidFill>
                  <a:srgbClr val="002060"/>
                </a:solidFill>
              </a:rPr>
              <a:t>1 REQUIRED SCIENCE</a:t>
            </a:r>
            <a:endParaRPr/>
          </a:p>
          <a:p>
            <a:pPr marL="1005839" lvl="1" indent="-411478" algn="l" rtl="0">
              <a:lnSpc>
                <a:spcPct val="120000"/>
              </a:lnSpc>
              <a:spcBef>
                <a:spcPts val="560"/>
              </a:spcBef>
              <a:spcAft>
                <a:spcPts val="0"/>
              </a:spcAft>
              <a:buSzPts val="1820"/>
              <a:buFont typeface="Noto Sans Symbols"/>
              <a:buChar char="✔"/>
            </a:pPr>
            <a:r>
              <a:rPr lang="en-US" sz="2800">
                <a:solidFill>
                  <a:srgbClr val="002060"/>
                </a:solidFill>
              </a:rPr>
              <a:t>1 REQUIRED SOCIAL STUDIES </a:t>
            </a:r>
            <a:endParaRPr>
              <a:solidFill>
                <a:srgbClr val="002060"/>
              </a:solidFill>
            </a:endParaRPr>
          </a:p>
          <a:p>
            <a:pPr marL="548640" lvl="0" indent="-411480" algn="l" rtl="0">
              <a:lnSpc>
                <a:spcPct val="120000"/>
              </a:lnSpc>
              <a:spcBef>
                <a:spcPts val="560"/>
              </a:spcBef>
              <a:spcAft>
                <a:spcPts val="0"/>
              </a:spcAft>
              <a:buSzPts val="1820"/>
              <a:buFont typeface="Noto Sans Symbols"/>
              <a:buChar char="✔"/>
            </a:pPr>
            <a:r>
              <a:rPr lang="en-US" sz="2800">
                <a:solidFill>
                  <a:srgbClr val="002060"/>
                </a:solidFill>
              </a:rPr>
              <a:t>3 ELECTIVE CREDITS</a:t>
            </a:r>
            <a:endParaRPr/>
          </a:p>
          <a:p>
            <a:pPr marL="1508760" lvl="3" indent="0" algn="r" rtl="0">
              <a:lnSpc>
                <a:spcPct val="120000"/>
              </a:lnSpc>
              <a:spcBef>
                <a:spcPts val="560"/>
              </a:spcBef>
              <a:spcAft>
                <a:spcPts val="0"/>
              </a:spcAft>
              <a:buSzPts val="1820"/>
              <a:buNone/>
            </a:pPr>
            <a:r>
              <a:rPr lang="en-US" sz="2000" b="1">
                <a:solidFill>
                  <a:srgbClr val="002060"/>
                </a:solidFill>
                <a:latin typeface="Arial"/>
                <a:ea typeface="Arial"/>
                <a:cs typeface="Arial"/>
                <a:sym typeface="Arial"/>
              </a:rPr>
              <a:t>A MINIMUM OF </a:t>
            </a:r>
            <a:r>
              <a:rPr lang="en-US" sz="2000" b="1">
                <a:solidFill>
                  <a:srgbClr val="002060"/>
                </a:solidFill>
                <a:highlight>
                  <a:srgbClr val="FFFF00"/>
                </a:highlight>
                <a:latin typeface="Arial"/>
                <a:ea typeface="Arial"/>
                <a:cs typeface="Arial"/>
                <a:sym typeface="Arial"/>
              </a:rPr>
              <a:t>6</a:t>
            </a:r>
            <a:r>
              <a:rPr lang="en-US" sz="2000" b="1">
                <a:solidFill>
                  <a:srgbClr val="002060"/>
                </a:solidFill>
                <a:latin typeface="Arial"/>
                <a:ea typeface="Arial"/>
                <a:cs typeface="Arial"/>
                <a:sym typeface="Arial"/>
              </a:rPr>
              <a:t> CREDITS</a:t>
            </a:r>
            <a:r>
              <a:rPr lang="en-US" sz="2000">
                <a:solidFill>
                  <a:srgbClr val="002060"/>
                </a:solidFill>
                <a:latin typeface="Arial"/>
                <a:ea typeface="Arial"/>
                <a:cs typeface="Arial"/>
                <a:sym typeface="Arial"/>
              </a:rPr>
              <a:t> </a:t>
            </a:r>
            <a:r>
              <a:rPr lang="en-US" sz="2000" b="1">
                <a:solidFill>
                  <a:srgbClr val="002060"/>
                </a:solidFill>
                <a:latin typeface="Arial"/>
                <a:ea typeface="Arial"/>
                <a:cs typeface="Arial"/>
                <a:sym typeface="Arial"/>
              </a:rPr>
              <a:t>ARE NEEDED</a:t>
            </a:r>
            <a:endParaRPr b="1">
              <a:solidFill>
                <a:srgbClr val="002060"/>
              </a:solidFill>
              <a:latin typeface="Arial"/>
              <a:ea typeface="Arial"/>
              <a:cs typeface="Arial"/>
              <a:sym typeface="Arial"/>
            </a:endParaRPr>
          </a:p>
        </p:txBody>
      </p:sp>
      <p:sp>
        <p:nvSpPr>
          <p:cNvPr id="223" name="Google Shape;223;p7"/>
          <p:cNvSpPr/>
          <p:nvPr/>
        </p:nvSpPr>
        <p:spPr>
          <a:xfrm>
            <a:off x="5983629" y="3244334"/>
            <a:ext cx="22474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Impact"/>
                <a:ea typeface="Impact"/>
                <a:cs typeface="Impact"/>
                <a:sym typeface="Impact"/>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anim calcmode="lin" valueType="num">
                                      <p:cBhvr additive="base">
                                        <p:cTn id="7" dur="500"/>
                                        <p:tgtEl>
                                          <p:spTgt spid="22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22">
                                            <p:txEl>
                                              <p:pRg st="1" end="1"/>
                                            </p:txEl>
                                          </p:spTgt>
                                        </p:tgtEl>
                                        <p:attrNameLst>
                                          <p:attrName>style.visibility</p:attrName>
                                        </p:attrNameLst>
                                      </p:cBhvr>
                                      <p:to>
                                        <p:strVal val="visible"/>
                                      </p:to>
                                    </p:set>
                                    <p:anim calcmode="lin" valueType="num">
                                      <p:cBhvr additive="base">
                                        <p:cTn id="12" dur="500"/>
                                        <p:tgtEl>
                                          <p:spTgt spid="222">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22">
                                            <p:txEl>
                                              <p:pRg st="2" end="2"/>
                                            </p:txEl>
                                          </p:spTgt>
                                        </p:tgtEl>
                                        <p:attrNameLst>
                                          <p:attrName>style.visibility</p:attrName>
                                        </p:attrNameLst>
                                      </p:cBhvr>
                                      <p:to>
                                        <p:strVal val="visible"/>
                                      </p:to>
                                    </p:set>
                                    <p:anim calcmode="lin" valueType="num">
                                      <p:cBhvr additive="base">
                                        <p:cTn id="17" dur="500"/>
                                        <p:tgtEl>
                                          <p:spTgt spid="222">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22">
                                            <p:txEl>
                                              <p:pRg st="3" end="3"/>
                                            </p:txEl>
                                          </p:spTgt>
                                        </p:tgtEl>
                                        <p:attrNameLst>
                                          <p:attrName>style.visibility</p:attrName>
                                        </p:attrNameLst>
                                      </p:cBhvr>
                                      <p:to>
                                        <p:strVal val="visible"/>
                                      </p:to>
                                    </p:set>
                                    <p:anim calcmode="lin" valueType="num">
                                      <p:cBhvr additive="base">
                                        <p:cTn id="22" dur="500"/>
                                        <p:tgtEl>
                                          <p:spTgt spid="222">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22">
                                            <p:txEl>
                                              <p:pRg st="4" end="4"/>
                                            </p:txEl>
                                          </p:spTgt>
                                        </p:tgtEl>
                                        <p:attrNameLst>
                                          <p:attrName>style.visibility</p:attrName>
                                        </p:attrNameLst>
                                      </p:cBhvr>
                                      <p:to>
                                        <p:strVal val="visible"/>
                                      </p:to>
                                    </p:set>
                                    <p:anim calcmode="lin" valueType="num">
                                      <p:cBhvr additive="base">
                                        <p:cTn id="27" dur="500"/>
                                        <p:tgtEl>
                                          <p:spTgt spid="222">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22">
                                            <p:txEl>
                                              <p:pRg st="5" end="5"/>
                                            </p:txEl>
                                          </p:spTgt>
                                        </p:tgtEl>
                                        <p:attrNameLst>
                                          <p:attrName>style.visibility</p:attrName>
                                        </p:attrNameLst>
                                      </p:cBhvr>
                                      <p:to>
                                        <p:strVal val="visible"/>
                                      </p:to>
                                    </p:set>
                                    <p:anim calcmode="lin" valueType="num">
                                      <p:cBhvr additive="base">
                                        <p:cTn id="32" dur="500"/>
                                        <p:tgtEl>
                                          <p:spTgt spid="222">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2">
                                            <p:txEl>
                                              <p:pRg st="6" end="6"/>
                                            </p:txEl>
                                          </p:spTgt>
                                        </p:tgtEl>
                                        <p:attrNameLst>
                                          <p:attrName>style.visibility</p:attrName>
                                        </p:attrNameLst>
                                      </p:cBhvr>
                                      <p:to>
                                        <p:strVal val="visible"/>
                                      </p:to>
                                    </p:set>
                                    <p:anim calcmode="lin" valueType="num">
                                      <p:cBhvr additive="base">
                                        <p:cTn id="37" dur="500"/>
                                        <p:tgtEl>
                                          <p:spTgt spid="222">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22">
                                            <p:txEl>
                                              <p:pRg st="7" end="7"/>
                                            </p:txEl>
                                          </p:spTgt>
                                        </p:tgtEl>
                                        <p:attrNameLst>
                                          <p:attrName>style.visibility</p:attrName>
                                        </p:attrNameLst>
                                      </p:cBhvr>
                                      <p:to>
                                        <p:strVal val="visible"/>
                                      </p:to>
                                    </p:set>
                                    <p:anim calcmode="lin" valueType="num">
                                      <p:cBhvr additive="base">
                                        <p:cTn id="42" dur="500"/>
                                        <p:tgtEl>
                                          <p:spTgt spid="222">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22">
                                            <p:txEl>
                                              <p:pRg st="8" end="8"/>
                                            </p:txEl>
                                          </p:spTgt>
                                        </p:tgtEl>
                                        <p:attrNameLst>
                                          <p:attrName>style.visibility</p:attrName>
                                        </p:attrNameLst>
                                      </p:cBhvr>
                                      <p:to>
                                        <p:strVal val="visible"/>
                                      </p:to>
                                    </p:set>
                                    <p:anim calcmode="lin" valueType="num">
                                      <p:cBhvr additive="base">
                                        <p:cTn id="47" dur="500"/>
                                        <p:tgtEl>
                                          <p:spTgt spid="222">
                                            <p:txEl>
                                              <p:pRg st="8" end="8"/>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8"/>
          <p:cNvSpPr txBox="1">
            <a:spLocks noGrp="1"/>
          </p:cNvSpPr>
          <p:nvPr>
            <p:ph type="title"/>
          </p:nvPr>
        </p:nvSpPr>
        <p:spPr>
          <a:xfrm>
            <a:off x="1612900" y="13816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DDEEFC"/>
              </a:buClr>
              <a:buSzPts val="4400"/>
              <a:buFont typeface="Impact"/>
              <a:buNone/>
            </a:pPr>
            <a:r>
              <a:rPr lang="en-US" sz="4400">
                <a:solidFill>
                  <a:srgbClr val="002060"/>
                </a:solidFill>
              </a:rPr>
              <a:t>PROMOTION REQUIREMENTS</a:t>
            </a:r>
            <a:endParaRPr>
              <a:solidFill>
                <a:srgbClr val="002060"/>
              </a:solidFill>
            </a:endParaRPr>
          </a:p>
        </p:txBody>
      </p:sp>
      <p:sp>
        <p:nvSpPr>
          <p:cNvPr id="230" name="Google Shape;230;p8"/>
          <p:cNvSpPr txBox="1">
            <a:spLocks noGrp="1"/>
          </p:cNvSpPr>
          <p:nvPr>
            <p:ph type="body" idx="1"/>
          </p:nvPr>
        </p:nvSpPr>
        <p:spPr>
          <a:xfrm>
            <a:off x="2219964" y="1038936"/>
            <a:ext cx="8040688" cy="4343400"/>
          </a:xfrm>
          <a:prstGeom prst="rect">
            <a:avLst/>
          </a:prstGeom>
          <a:noFill/>
          <a:ln>
            <a:noFill/>
          </a:ln>
        </p:spPr>
        <p:txBody>
          <a:bodyPr spcFirstLastPara="1" wrap="square" lIns="91425" tIns="45700" rIns="91425" bIns="45700" anchor="t" anchorCtr="0">
            <a:noAutofit/>
          </a:bodyPr>
          <a:lstStyle/>
          <a:p>
            <a:pPr marL="548640" lvl="0" indent="-411480" algn="l" rtl="0">
              <a:lnSpc>
                <a:spcPct val="120000"/>
              </a:lnSpc>
              <a:spcBef>
                <a:spcPts val="0"/>
              </a:spcBef>
              <a:spcAft>
                <a:spcPts val="0"/>
              </a:spcAft>
              <a:buSzPts val="1820"/>
              <a:buNone/>
            </a:pPr>
            <a:r>
              <a:rPr lang="en-US" sz="2800">
                <a:solidFill>
                  <a:srgbClr val="002060"/>
                </a:solidFill>
              </a:rPr>
              <a:t>TO BE A JUNIOR, YOU MUST PASS:</a:t>
            </a:r>
            <a:endParaRPr>
              <a:solidFill>
                <a:srgbClr val="002060"/>
              </a:solidFill>
            </a:endParaRPr>
          </a:p>
          <a:p>
            <a:pPr marL="548640" lvl="0" indent="-411480" algn="l" rtl="0">
              <a:lnSpc>
                <a:spcPct val="120000"/>
              </a:lnSpc>
              <a:spcBef>
                <a:spcPts val="560"/>
              </a:spcBef>
              <a:spcAft>
                <a:spcPts val="0"/>
              </a:spcAft>
              <a:buSzPts val="1820"/>
              <a:buFont typeface="Noto Sans Symbols"/>
              <a:buChar char="✔"/>
            </a:pPr>
            <a:r>
              <a:rPr lang="en-US" sz="2800">
                <a:solidFill>
                  <a:srgbClr val="002060"/>
                </a:solidFill>
                <a:highlight>
                  <a:srgbClr val="00FFFF"/>
                </a:highlight>
              </a:rPr>
              <a:t>ENGLISH 2 🡨PROMOTION CREDIT</a:t>
            </a:r>
            <a:endParaRPr>
              <a:solidFill>
                <a:srgbClr val="002060"/>
              </a:solidFill>
              <a:highlight>
                <a:srgbClr val="00FFFF"/>
              </a:highlight>
            </a:endParaRPr>
          </a:p>
          <a:p>
            <a:pPr marL="548640" lvl="0" indent="-411480" algn="l" rtl="0">
              <a:lnSpc>
                <a:spcPct val="120000"/>
              </a:lnSpc>
              <a:spcBef>
                <a:spcPts val="560"/>
              </a:spcBef>
              <a:spcAft>
                <a:spcPts val="0"/>
              </a:spcAft>
              <a:buSzPts val="1820"/>
              <a:buFont typeface="Noto Sans Symbols"/>
              <a:buChar char="✔"/>
            </a:pPr>
            <a:r>
              <a:rPr lang="en-US" sz="3000">
                <a:solidFill>
                  <a:srgbClr val="002060"/>
                </a:solidFill>
              </a:rPr>
              <a:t>MATH:</a:t>
            </a:r>
            <a:r>
              <a:rPr lang="en-US" sz="2600">
                <a:solidFill>
                  <a:srgbClr val="002060"/>
                </a:solidFill>
              </a:rPr>
              <a:t> MATH 1</a:t>
            </a:r>
            <a:endParaRPr sz="2400">
              <a:solidFill>
                <a:srgbClr val="002060"/>
              </a:solidFill>
            </a:endParaRPr>
          </a:p>
          <a:p>
            <a:pPr marL="548640" lvl="0" indent="-411480" algn="l" rtl="0">
              <a:lnSpc>
                <a:spcPct val="120000"/>
              </a:lnSpc>
              <a:spcBef>
                <a:spcPts val="560"/>
              </a:spcBef>
              <a:spcAft>
                <a:spcPts val="0"/>
              </a:spcAft>
              <a:buSzPts val="1820"/>
              <a:buFont typeface="Noto Sans Symbols"/>
              <a:buChar char="✔"/>
            </a:pPr>
            <a:r>
              <a:rPr lang="en-US" sz="3000">
                <a:solidFill>
                  <a:srgbClr val="002060"/>
                </a:solidFill>
              </a:rPr>
              <a:t>1 REQUIRED SCIENCE COURSE</a:t>
            </a:r>
            <a:endParaRPr/>
          </a:p>
          <a:p>
            <a:pPr marL="548640" lvl="0" indent="-411480" algn="l" rtl="0">
              <a:lnSpc>
                <a:spcPct val="120000"/>
              </a:lnSpc>
              <a:spcBef>
                <a:spcPts val="560"/>
              </a:spcBef>
              <a:spcAft>
                <a:spcPts val="0"/>
              </a:spcAft>
              <a:buSzPts val="1820"/>
              <a:buFont typeface="Noto Sans Symbols"/>
              <a:buChar char="✔"/>
            </a:pPr>
            <a:r>
              <a:rPr lang="en-US" sz="3000">
                <a:solidFill>
                  <a:srgbClr val="002060"/>
                </a:solidFill>
              </a:rPr>
              <a:t>1 REQUIRED SOCIAL STUDIES COURSE</a:t>
            </a:r>
            <a:endParaRPr>
              <a:solidFill>
                <a:srgbClr val="002060"/>
              </a:solidFill>
            </a:endParaRPr>
          </a:p>
          <a:p>
            <a:pPr marL="548640" lvl="0" indent="-411480" algn="l" rtl="0">
              <a:lnSpc>
                <a:spcPct val="120000"/>
              </a:lnSpc>
              <a:spcBef>
                <a:spcPts val="560"/>
              </a:spcBef>
              <a:spcAft>
                <a:spcPts val="0"/>
              </a:spcAft>
              <a:buSzPts val="1820"/>
              <a:buFont typeface="Noto Sans Symbols"/>
              <a:buChar char="✔"/>
            </a:pPr>
            <a:r>
              <a:rPr lang="en-US" sz="2800">
                <a:solidFill>
                  <a:srgbClr val="002060"/>
                </a:solidFill>
              </a:rPr>
              <a:t>7 ELECTIVE CREDITS</a:t>
            </a:r>
            <a:endParaRPr/>
          </a:p>
          <a:p>
            <a:pPr marL="1508760" lvl="3" indent="0" algn="r" rtl="0">
              <a:lnSpc>
                <a:spcPct val="120000"/>
              </a:lnSpc>
              <a:spcBef>
                <a:spcPts val="560"/>
              </a:spcBef>
              <a:spcAft>
                <a:spcPts val="0"/>
              </a:spcAft>
              <a:buSzPts val="1820"/>
              <a:buNone/>
            </a:pPr>
            <a:endParaRPr b="1">
              <a:solidFill>
                <a:srgbClr val="002060"/>
              </a:solidFill>
              <a:latin typeface="Arial"/>
              <a:ea typeface="Arial"/>
              <a:cs typeface="Arial"/>
              <a:sym typeface="Arial"/>
            </a:endParaRPr>
          </a:p>
        </p:txBody>
      </p:sp>
      <p:sp>
        <p:nvSpPr>
          <p:cNvPr id="231" name="Google Shape;231;p8"/>
          <p:cNvSpPr/>
          <p:nvPr/>
        </p:nvSpPr>
        <p:spPr>
          <a:xfrm>
            <a:off x="4380740" y="5883002"/>
            <a:ext cx="6097311" cy="400110"/>
          </a:xfrm>
          <a:prstGeom prst="rect">
            <a:avLst/>
          </a:prstGeom>
          <a:noFill/>
          <a:ln>
            <a:noFill/>
          </a:ln>
        </p:spPr>
        <p:txBody>
          <a:bodyPr spcFirstLastPara="1" wrap="square" lIns="91425" tIns="45700" rIns="91425" bIns="45700" anchor="t" anchorCtr="0">
            <a:spAutoFit/>
          </a:bodyPr>
          <a:lstStyle/>
          <a:p>
            <a:pPr marL="1508760" marR="0" lvl="3" indent="0" algn="r" rtl="0">
              <a:lnSpc>
                <a:spcPct val="100000"/>
              </a:lnSpc>
              <a:spcBef>
                <a:spcPts val="0"/>
              </a:spcBef>
              <a:spcAft>
                <a:spcPts val="0"/>
              </a:spcAft>
              <a:buClr>
                <a:srgbClr val="002060"/>
              </a:buClr>
              <a:buSzPts val="1820"/>
              <a:buFont typeface="Arial"/>
              <a:buNone/>
            </a:pPr>
            <a:r>
              <a:rPr lang="en-US" sz="2000" b="1" i="0" u="none" strike="noStrike" cap="none">
                <a:solidFill>
                  <a:srgbClr val="002060"/>
                </a:solidFill>
                <a:latin typeface="Arial"/>
                <a:ea typeface="Arial"/>
                <a:cs typeface="Arial"/>
                <a:sym typeface="Arial"/>
              </a:rPr>
              <a:t>A minimum of </a:t>
            </a:r>
            <a:r>
              <a:rPr lang="en-US" sz="2000" b="1" i="0" u="none" strike="noStrike" cap="none">
                <a:solidFill>
                  <a:srgbClr val="002060"/>
                </a:solidFill>
                <a:highlight>
                  <a:srgbClr val="00FFFF"/>
                </a:highlight>
                <a:latin typeface="Arial"/>
                <a:ea typeface="Arial"/>
                <a:cs typeface="Arial"/>
                <a:sym typeface="Arial"/>
              </a:rPr>
              <a:t>12</a:t>
            </a:r>
            <a:r>
              <a:rPr lang="en-US" sz="2000" b="1" i="0" u="none" strike="noStrike" cap="none">
                <a:solidFill>
                  <a:srgbClr val="002060"/>
                </a:solidFill>
                <a:latin typeface="Arial"/>
                <a:ea typeface="Arial"/>
                <a:cs typeface="Arial"/>
                <a:sym typeface="Arial"/>
              </a:rPr>
              <a:t> credits</a:t>
            </a:r>
            <a:r>
              <a:rPr lang="en-US" sz="2000" b="0" i="0" u="none" strike="noStrike" cap="none">
                <a:solidFill>
                  <a:srgbClr val="002060"/>
                </a:solidFill>
                <a:latin typeface="Arial"/>
                <a:ea typeface="Arial"/>
                <a:cs typeface="Arial"/>
                <a:sym typeface="Arial"/>
              </a:rPr>
              <a:t> </a:t>
            </a:r>
            <a:r>
              <a:rPr lang="en-US" sz="2000" b="1" i="0" u="none" strike="noStrike" cap="none">
                <a:solidFill>
                  <a:srgbClr val="002060"/>
                </a:solidFill>
                <a:latin typeface="Arial"/>
                <a:ea typeface="Arial"/>
                <a:cs typeface="Arial"/>
                <a:sym typeface="Arial"/>
              </a:rPr>
              <a:t>are needed</a:t>
            </a:r>
            <a:endParaRPr sz="1800" b="1" i="0" u="none" strike="noStrike" cap="none">
              <a:solidFill>
                <a:srgbClr val="00206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0">
                                            <p:txEl>
                                              <p:pRg st="0" end="0"/>
                                            </p:txEl>
                                          </p:spTgt>
                                        </p:tgtEl>
                                        <p:attrNameLst>
                                          <p:attrName>style.visibility</p:attrName>
                                        </p:attrNameLst>
                                      </p:cBhvr>
                                      <p:to>
                                        <p:strVal val="visible"/>
                                      </p:to>
                                    </p:set>
                                    <p:anim calcmode="lin" valueType="num">
                                      <p:cBhvr additive="base">
                                        <p:cTn id="7" dur="500"/>
                                        <p:tgtEl>
                                          <p:spTgt spid="23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30">
                                            <p:txEl>
                                              <p:pRg st="1" end="1"/>
                                            </p:txEl>
                                          </p:spTgt>
                                        </p:tgtEl>
                                        <p:attrNameLst>
                                          <p:attrName>style.visibility</p:attrName>
                                        </p:attrNameLst>
                                      </p:cBhvr>
                                      <p:to>
                                        <p:strVal val="visible"/>
                                      </p:to>
                                    </p:set>
                                    <p:anim calcmode="lin" valueType="num">
                                      <p:cBhvr additive="base">
                                        <p:cTn id="12" dur="500"/>
                                        <p:tgtEl>
                                          <p:spTgt spid="230">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30">
                                            <p:txEl>
                                              <p:pRg st="2" end="2"/>
                                            </p:txEl>
                                          </p:spTgt>
                                        </p:tgtEl>
                                        <p:attrNameLst>
                                          <p:attrName>style.visibility</p:attrName>
                                        </p:attrNameLst>
                                      </p:cBhvr>
                                      <p:to>
                                        <p:strVal val="visible"/>
                                      </p:to>
                                    </p:set>
                                    <p:anim calcmode="lin" valueType="num">
                                      <p:cBhvr additive="base">
                                        <p:cTn id="17" dur="500"/>
                                        <p:tgtEl>
                                          <p:spTgt spid="230">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30">
                                            <p:txEl>
                                              <p:pRg st="3" end="3"/>
                                            </p:txEl>
                                          </p:spTgt>
                                        </p:tgtEl>
                                        <p:attrNameLst>
                                          <p:attrName>style.visibility</p:attrName>
                                        </p:attrNameLst>
                                      </p:cBhvr>
                                      <p:to>
                                        <p:strVal val="visible"/>
                                      </p:to>
                                    </p:set>
                                    <p:anim calcmode="lin" valueType="num">
                                      <p:cBhvr additive="base">
                                        <p:cTn id="22" dur="500"/>
                                        <p:tgtEl>
                                          <p:spTgt spid="230">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30">
                                            <p:txEl>
                                              <p:pRg st="4" end="4"/>
                                            </p:txEl>
                                          </p:spTgt>
                                        </p:tgtEl>
                                        <p:attrNameLst>
                                          <p:attrName>style.visibility</p:attrName>
                                        </p:attrNameLst>
                                      </p:cBhvr>
                                      <p:to>
                                        <p:strVal val="visible"/>
                                      </p:to>
                                    </p:set>
                                    <p:anim calcmode="lin" valueType="num">
                                      <p:cBhvr additive="base">
                                        <p:cTn id="27" dur="500"/>
                                        <p:tgtEl>
                                          <p:spTgt spid="230">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30">
                                            <p:txEl>
                                              <p:pRg st="5" end="5"/>
                                            </p:txEl>
                                          </p:spTgt>
                                        </p:tgtEl>
                                        <p:attrNameLst>
                                          <p:attrName>style.visibility</p:attrName>
                                        </p:attrNameLst>
                                      </p:cBhvr>
                                      <p:to>
                                        <p:strVal val="visible"/>
                                      </p:to>
                                    </p:set>
                                    <p:anim calcmode="lin" valueType="num">
                                      <p:cBhvr additive="base">
                                        <p:cTn id="32" dur="500"/>
                                        <p:tgtEl>
                                          <p:spTgt spid="230">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30">
                                            <p:txEl>
                                              <p:pRg st="6" end="6"/>
                                            </p:txEl>
                                          </p:spTgt>
                                        </p:tgtEl>
                                        <p:attrNameLst>
                                          <p:attrName>style.visibility</p:attrName>
                                        </p:attrNameLst>
                                      </p:cBhvr>
                                      <p:to>
                                        <p:strVal val="visible"/>
                                      </p:to>
                                    </p:set>
                                    <p:anim calcmode="lin" valueType="num">
                                      <p:cBhvr additive="base">
                                        <p:cTn id="37" dur="500"/>
                                        <p:tgtEl>
                                          <p:spTgt spid="230">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36"/>
        <p:cNvGrpSpPr/>
        <p:nvPr/>
      </p:nvGrpSpPr>
      <p:grpSpPr>
        <a:xfrm>
          <a:off x="0" y="0"/>
          <a:ext cx="0" cy="0"/>
          <a:chOff x="0" y="0"/>
          <a:chExt cx="0" cy="0"/>
        </a:xfrm>
      </p:grpSpPr>
      <p:sp>
        <p:nvSpPr>
          <p:cNvPr id="237" name="Google Shape;237;p9"/>
          <p:cNvSpPr txBox="1">
            <a:spLocks noGrp="1"/>
          </p:cNvSpPr>
          <p:nvPr>
            <p:ph type="title"/>
          </p:nvPr>
        </p:nvSpPr>
        <p:spPr>
          <a:xfrm>
            <a:off x="7634684" y="0"/>
            <a:ext cx="4263231" cy="673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DDEEFC"/>
              </a:buClr>
              <a:buSzPts val="3690"/>
              <a:buFont typeface="Arial"/>
              <a:buNone/>
            </a:pPr>
            <a:r>
              <a:rPr lang="en-US" sz="2000">
                <a:solidFill>
                  <a:srgbClr val="92D050"/>
                </a:solidFill>
                <a:latin typeface="Arial"/>
                <a:ea typeface="Arial"/>
                <a:cs typeface="Arial"/>
                <a:sym typeface="Arial"/>
              </a:rPr>
              <a:t>GRADUATION REQUIREMENTS</a:t>
            </a:r>
            <a:br>
              <a:rPr lang="en-US" sz="2000">
                <a:solidFill>
                  <a:srgbClr val="92D050"/>
                </a:solidFill>
                <a:latin typeface="Arial"/>
                <a:ea typeface="Arial"/>
                <a:cs typeface="Arial"/>
                <a:sym typeface="Arial"/>
              </a:rPr>
            </a:br>
            <a:r>
              <a:rPr lang="en-US" sz="2000">
                <a:solidFill>
                  <a:srgbClr val="92D050"/>
                </a:solidFill>
                <a:latin typeface="Arial"/>
                <a:ea typeface="Arial"/>
                <a:cs typeface="Arial"/>
                <a:sym typeface="Arial"/>
              </a:rPr>
              <a:t> FOR </a:t>
            </a:r>
            <a:r>
              <a:rPr lang="en-US" sz="2000" b="1">
                <a:solidFill>
                  <a:srgbClr val="92D050"/>
                </a:solidFill>
                <a:latin typeface="Arial"/>
                <a:ea typeface="Arial"/>
                <a:cs typeface="Arial"/>
                <a:sym typeface="Arial"/>
              </a:rPr>
              <a:t>SOUTHEAST RALEIGH </a:t>
            </a:r>
            <a:endParaRPr sz="2000">
              <a:solidFill>
                <a:srgbClr val="92D050"/>
              </a:solidFill>
              <a:latin typeface="Arial"/>
              <a:ea typeface="Arial"/>
              <a:cs typeface="Arial"/>
              <a:sym typeface="Arial"/>
            </a:endParaRPr>
          </a:p>
        </p:txBody>
      </p:sp>
      <p:sp>
        <p:nvSpPr>
          <p:cNvPr id="238" name="Google Shape;238;p9"/>
          <p:cNvSpPr txBox="1">
            <a:spLocks noGrp="1"/>
          </p:cNvSpPr>
          <p:nvPr>
            <p:ph type="body" idx="1"/>
          </p:nvPr>
        </p:nvSpPr>
        <p:spPr>
          <a:xfrm>
            <a:off x="375444" y="273050"/>
            <a:ext cx="9596437" cy="3240087"/>
          </a:xfrm>
          <a:prstGeom prst="rect">
            <a:avLst/>
          </a:prstGeom>
          <a:noFill/>
          <a:ln>
            <a:noFill/>
          </a:ln>
        </p:spPr>
        <p:txBody>
          <a:bodyPr spcFirstLastPara="1" wrap="square" lIns="91425" tIns="45700" rIns="91425" bIns="45700" anchor="t" anchorCtr="0">
            <a:noAutofit/>
          </a:bodyPr>
          <a:lstStyle/>
          <a:p>
            <a:pPr marL="548640" lvl="0" indent="-411480" algn="l" rtl="0">
              <a:lnSpc>
                <a:spcPct val="120000"/>
              </a:lnSpc>
              <a:spcBef>
                <a:spcPts val="0"/>
              </a:spcBef>
              <a:spcAft>
                <a:spcPts val="0"/>
              </a:spcAft>
              <a:buSzPts val="1560"/>
              <a:buChar char="▣"/>
            </a:pPr>
            <a:r>
              <a:rPr lang="en-US" sz="2000">
                <a:solidFill>
                  <a:srgbClr val="002060"/>
                </a:solidFill>
                <a:latin typeface="Arial"/>
                <a:ea typeface="Arial"/>
                <a:cs typeface="Arial"/>
                <a:sym typeface="Arial"/>
              </a:rPr>
              <a:t>4 ENGLISH CREDITS: </a:t>
            </a:r>
            <a:endParaRPr/>
          </a:p>
          <a:p>
            <a:pPr marL="1005839" lvl="1" indent="-411479" algn="l" rtl="0">
              <a:lnSpc>
                <a:spcPct val="120000"/>
              </a:lnSpc>
              <a:spcBef>
                <a:spcPts val="0"/>
              </a:spcBef>
              <a:spcAft>
                <a:spcPts val="0"/>
              </a:spcAft>
              <a:buSzPts val="1560"/>
              <a:buChar char="▣"/>
            </a:pPr>
            <a:r>
              <a:rPr lang="en-US" sz="2000">
                <a:solidFill>
                  <a:srgbClr val="002060"/>
                </a:solidFill>
                <a:latin typeface="Arial"/>
                <a:ea typeface="Arial"/>
                <a:cs typeface="Arial"/>
                <a:sym typeface="Arial"/>
              </a:rPr>
              <a:t>ENGLISH 1, ENGLISH 2, ENGLISH 3, ENGLISH 4</a:t>
            </a:r>
            <a:endParaRPr sz="2000">
              <a:solidFill>
                <a:srgbClr val="002060"/>
              </a:solidFill>
              <a:latin typeface="Arial"/>
              <a:ea typeface="Arial"/>
              <a:cs typeface="Arial"/>
              <a:sym typeface="Arial"/>
            </a:endParaRPr>
          </a:p>
          <a:p>
            <a:pPr marL="548640" lvl="0" indent="-411480" algn="l" rtl="0">
              <a:lnSpc>
                <a:spcPct val="120000"/>
              </a:lnSpc>
              <a:spcBef>
                <a:spcPts val="480"/>
              </a:spcBef>
              <a:spcAft>
                <a:spcPts val="0"/>
              </a:spcAft>
              <a:buSzPts val="1560"/>
              <a:buChar char="▣"/>
            </a:pPr>
            <a:r>
              <a:rPr lang="en-US" sz="2000">
                <a:solidFill>
                  <a:srgbClr val="002060"/>
                </a:solidFill>
                <a:latin typeface="Arial"/>
                <a:ea typeface="Arial"/>
                <a:cs typeface="Arial"/>
                <a:sym typeface="Arial"/>
              </a:rPr>
              <a:t>4 MATH CREDITS: </a:t>
            </a:r>
            <a:endParaRPr/>
          </a:p>
          <a:p>
            <a:pPr marL="1005839" lvl="1" indent="-411479" algn="l" rtl="0">
              <a:lnSpc>
                <a:spcPct val="120000"/>
              </a:lnSpc>
              <a:spcBef>
                <a:spcPts val="480"/>
              </a:spcBef>
              <a:spcAft>
                <a:spcPts val="0"/>
              </a:spcAft>
              <a:buSzPts val="1560"/>
              <a:buChar char="▣"/>
            </a:pPr>
            <a:r>
              <a:rPr lang="en-US" sz="2000">
                <a:solidFill>
                  <a:srgbClr val="002060"/>
                </a:solidFill>
                <a:latin typeface="Arial"/>
                <a:ea typeface="Arial"/>
                <a:cs typeface="Arial"/>
                <a:sym typeface="Arial"/>
              </a:rPr>
              <a:t>MATH 1, MATH 2, MATH 3, &amp; A 4</a:t>
            </a:r>
            <a:r>
              <a:rPr lang="en-US" sz="2000" baseline="30000">
                <a:solidFill>
                  <a:srgbClr val="002060"/>
                </a:solidFill>
                <a:latin typeface="Arial"/>
                <a:ea typeface="Arial"/>
                <a:cs typeface="Arial"/>
                <a:sym typeface="Arial"/>
              </a:rPr>
              <a:t>TH</a:t>
            </a:r>
            <a:r>
              <a:rPr lang="en-US" sz="2000">
                <a:solidFill>
                  <a:srgbClr val="002060"/>
                </a:solidFill>
                <a:latin typeface="Arial"/>
                <a:ea typeface="Arial"/>
                <a:cs typeface="Arial"/>
                <a:sym typeface="Arial"/>
              </a:rPr>
              <a:t> MATH APPROPRIATE TO YOUR POSTSECONDARY PLANS</a:t>
            </a:r>
            <a:endParaRPr sz="2000">
              <a:solidFill>
                <a:srgbClr val="002060"/>
              </a:solidFill>
              <a:latin typeface="Arial"/>
              <a:ea typeface="Arial"/>
              <a:cs typeface="Arial"/>
              <a:sym typeface="Arial"/>
            </a:endParaRPr>
          </a:p>
          <a:p>
            <a:pPr marL="548640" lvl="0" indent="-411480" algn="l" rtl="0">
              <a:lnSpc>
                <a:spcPct val="120000"/>
              </a:lnSpc>
              <a:spcBef>
                <a:spcPts val="480"/>
              </a:spcBef>
              <a:spcAft>
                <a:spcPts val="0"/>
              </a:spcAft>
              <a:buSzPts val="1560"/>
              <a:buChar char="▣"/>
            </a:pPr>
            <a:r>
              <a:rPr lang="en-US" sz="2000">
                <a:solidFill>
                  <a:srgbClr val="002060"/>
                </a:solidFill>
                <a:latin typeface="Arial"/>
                <a:ea typeface="Arial"/>
                <a:cs typeface="Arial"/>
                <a:sym typeface="Arial"/>
              </a:rPr>
              <a:t>3 SCIENCE CREDITS:</a:t>
            </a:r>
            <a:endParaRPr/>
          </a:p>
          <a:p>
            <a:pPr marL="1005839" lvl="1" indent="-411479" algn="l" rtl="0">
              <a:lnSpc>
                <a:spcPct val="120000"/>
              </a:lnSpc>
              <a:spcBef>
                <a:spcPts val="480"/>
              </a:spcBef>
              <a:spcAft>
                <a:spcPts val="0"/>
              </a:spcAft>
              <a:buSzPts val="1560"/>
              <a:buChar char="▣"/>
            </a:pPr>
            <a:r>
              <a:rPr lang="en-US" sz="2000">
                <a:solidFill>
                  <a:srgbClr val="002060"/>
                </a:solidFill>
                <a:latin typeface="Arial"/>
                <a:ea typeface="Arial"/>
                <a:cs typeface="Arial"/>
                <a:sym typeface="Arial"/>
              </a:rPr>
              <a:t>EARTH SCIENCE, BIOLOGY, AND A TYPE OF PHYSICAL SCIENCE (PHYSICS, PHYSICAL SCIENCE, OR CHEMISTRY)</a:t>
            </a:r>
            <a:endParaRPr sz="2000">
              <a:solidFill>
                <a:srgbClr val="002060"/>
              </a:solidFill>
              <a:latin typeface="Arial"/>
              <a:ea typeface="Arial"/>
              <a:cs typeface="Arial"/>
              <a:sym typeface="Arial"/>
            </a:endParaRPr>
          </a:p>
          <a:p>
            <a:pPr marL="548640" lvl="0" indent="-411480" algn="l" rtl="0">
              <a:lnSpc>
                <a:spcPct val="120000"/>
              </a:lnSpc>
              <a:spcBef>
                <a:spcPts val="480"/>
              </a:spcBef>
              <a:spcAft>
                <a:spcPts val="0"/>
              </a:spcAft>
              <a:buSzPts val="1560"/>
              <a:buChar char="▣"/>
            </a:pPr>
            <a:r>
              <a:rPr lang="en-US" sz="2000">
                <a:solidFill>
                  <a:srgbClr val="002060"/>
                </a:solidFill>
                <a:latin typeface="Arial"/>
                <a:ea typeface="Arial"/>
                <a:cs typeface="Arial"/>
                <a:sym typeface="Arial"/>
              </a:rPr>
              <a:t>4 SOCIAL STUDIES CREDITS: </a:t>
            </a:r>
            <a:endParaRPr/>
          </a:p>
          <a:p>
            <a:pPr marL="1005839" lvl="1" indent="-411479" algn="l" rtl="0">
              <a:lnSpc>
                <a:spcPct val="120000"/>
              </a:lnSpc>
              <a:spcBef>
                <a:spcPts val="480"/>
              </a:spcBef>
              <a:spcAft>
                <a:spcPts val="0"/>
              </a:spcAft>
              <a:buSzPts val="1560"/>
              <a:buChar char="▣"/>
            </a:pPr>
            <a:r>
              <a:rPr lang="en-US" sz="2000">
                <a:solidFill>
                  <a:srgbClr val="002060"/>
                </a:solidFill>
                <a:latin typeface="Arial"/>
                <a:ea typeface="Arial"/>
                <a:cs typeface="Arial"/>
                <a:sym typeface="Arial"/>
              </a:rPr>
              <a:t>WORLD HISTORY, AMERICAN HISTORY 1, AMERICAN HISTORY 2, &amp; CIVICS &amp; ECONOMICS </a:t>
            </a:r>
            <a:r>
              <a:rPr lang="en-US" sz="2000" b="1" u="sng">
                <a:solidFill>
                  <a:srgbClr val="002060"/>
                </a:solidFill>
                <a:latin typeface="Arial"/>
                <a:ea typeface="Arial"/>
                <a:cs typeface="Arial"/>
                <a:sym typeface="Arial"/>
              </a:rPr>
              <a:t>OR</a:t>
            </a:r>
            <a:endParaRPr/>
          </a:p>
          <a:p>
            <a:pPr marL="1005839" lvl="1" indent="-411479" algn="l" rtl="0">
              <a:lnSpc>
                <a:spcPct val="120000"/>
              </a:lnSpc>
              <a:spcBef>
                <a:spcPts val="480"/>
              </a:spcBef>
              <a:spcAft>
                <a:spcPts val="0"/>
              </a:spcAft>
              <a:buSzPts val="1560"/>
              <a:buChar char="▣"/>
            </a:pPr>
            <a:r>
              <a:rPr lang="en-US" sz="2000">
                <a:solidFill>
                  <a:srgbClr val="002060"/>
                </a:solidFill>
                <a:latin typeface="Arial"/>
                <a:ea typeface="Arial"/>
                <a:cs typeface="Arial"/>
                <a:sym typeface="Arial"/>
              </a:rPr>
              <a:t>WORLD HISTORY, HONORS OR AP SOCIAL STUDIES ELECTIVE, AP US HISTORY, &amp; CIVICS &amp; ECONOMICS</a:t>
            </a:r>
            <a:endParaRPr sz="2000">
              <a:solidFill>
                <a:srgbClr val="002060"/>
              </a:solidFill>
              <a:latin typeface="Arial"/>
              <a:ea typeface="Arial"/>
              <a:cs typeface="Arial"/>
              <a:sym typeface="Arial"/>
            </a:endParaRPr>
          </a:p>
          <a:p>
            <a:pPr marL="548640" lvl="0" indent="-411480" algn="l" rtl="0">
              <a:lnSpc>
                <a:spcPct val="120000"/>
              </a:lnSpc>
              <a:spcBef>
                <a:spcPts val="480"/>
              </a:spcBef>
              <a:spcAft>
                <a:spcPts val="0"/>
              </a:spcAft>
              <a:buSzPts val="1560"/>
              <a:buChar char="▣"/>
            </a:pPr>
            <a:r>
              <a:rPr lang="en-US" sz="2000">
                <a:solidFill>
                  <a:srgbClr val="002060"/>
                </a:solidFill>
                <a:latin typeface="Arial"/>
                <a:ea typeface="Arial"/>
                <a:cs typeface="Arial"/>
                <a:sym typeface="Arial"/>
              </a:rPr>
              <a:t>1 CREDIT OF HEALTH &amp; P.E.</a:t>
            </a:r>
            <a:endParaRPr sz="2000">
              <a:solidFill>
                <a:srgbClr val="002060"/>
              </a:solidFill>
              <a:latin typeface="Arial"/>
              <a:ea typeface="Arial"/>
              <a:cs typeface="Arial"/>
              <a:sym typeface="Arial"/>
            </a:endParaRPr>
          </a:p>
          <a:p>
            <a:pPr marL="548640" lvl="0" indent="-411480" algn="l" rtl="0">
              <a:lnSpc>
                <a:spcPct val="120000"/>
              </a:lnSpc>
              <a:spcBef>
                <a:spcPts val="480"/>
              </a:spcBef>
              <a:spcAft>
                <a:spcPts val="0"/>
              </a:spcAft>
              <a:buSzPts val="1560"/>
              <a:buChar char="▣"/>
            </a:pPr>
            <a:r>
              <a:rPr lang="en-US" sz="2000">
                <a:solidFill>
                  <a:srgbClr val="002060"/>
                </a:solidFill>
                <a:latin typeface="Arial"/>
                <a:ea typeface="Arial"/>
                <a:cs typeface="Arial"/>
                <a:sym typeface="Arial"/>
              </a:rPr>
              <a:t>10 ELECTIVES	</a:t>
            </a:r>
            <a:endParaRPr sz="2000">
              <a:solidFill>
                <a:srgbClr val="002060"/>
              </a:solidFill>
              <a:latin typeface="Arial"/>
              <a:ea typeface="Arial"/>
              <a:cs typeface="Arial"/>
              <a:sym typeface="Arial"/>
            </a:endParaRPr>
          </a:p>
        </p:txBody>
      </p:sp>
      <p:sp>
        <p:nvSpPr>
          <p:cNvPr id="239" name="Google Shape;239;p9"/>
          <p:cNvSpPr txBox="1"/>
          <p:nvPr/>
        </p:nvSpPr>
        <p:spPr>
          <a:xfrm>
            <a:off x="5552281" y="5811560"/>
            <a:ext cx="8839200" cy="104644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DDEEFC"/>
                </a:solidFill>
                <a:latin typeface="Tahoma"/>
                <a:ea typeface="Tahoma"/>
                <a:cs typeface="Tahoma"/>
                <a:sym typeface="Tahoma"/>
              </a:rPr>
              <a:t>Total of </a:t>
            </a:r>
            <a:r>
              <a:rPr lang="en-US" sz="2400" b="1" i="0" u="none" strike="noStrike" cap="none">
                <a:solidFill>
                  <a:srgbClr val="FFFF00"/>
                </a:solidFill>
                <a:latin typeface="Tahoma"/>
                <a:ea typeface="Tahoma"/>
                <a:cs typeface="Tahoma"/>
                <a:sym typeface="Tahoma"/>
              </a:rPr>
              <a:t>26 Credits</a:t>
            </a:r>
            <a:endParaRPr sz="1800" b="0" i="0" u="none" strike="noStrike" cap="none">
              <a:solidFill>
                <a:srgbClr val="FFFF00"/>
              </a:solidFill>
              <a:latin typeface="Impact"/>
              <a:ea typeface="Impact"/>
              <a:cs typeface="Impact"/>
              <a:sym typeface="Impact"/>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DDEEFC"/>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DDEEFC"/>
              </a:solidFill>
              <a:latin typeface="Tahoma"/>
              <a:ea typeface="Tahoma"/>
              <a:cs typeface="Tahoma"/>
              <a:sym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 calcmode="lin" valueType="num">
                                      <p:cBhvr additive="base">
                                        <p:cTn id="7" dur="500"/>
                                        <p:tgtEl>
                                          <p:spTgt spid="23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in Event">
  <a:themeElements>
    <a:clrScheme name="Main Event">
      <a:dk1>
        <a:srgbClr val="000000"/>
      </a:dk1>
      <a:lt1>
        <a:srgbClr val="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1102</Words>
  <Application>Microsoft Office PowerPoint</Application>
  <PresentationFormat>Widescreen</PresentationFormat>
  <Paragraphs>138</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Merriweather</vt:lpstr>
      <vt:lpstr>Noto Sans Symbols</vt:lpstr>
      <vt:lpstr>Calibri</vt:lpstr>
      <vt:lpstr>Impact</vt:lpstr>
      <vt:lpstr>Arial</vt:lpstr>
      <vt:lpstr>Tahoma</vt:lpstr>
      <vt:lpstr>Main Event</vt:lpstr>
      <vt:lpstr>SOUTHEAST RALEIGH MAGNET HIGH SCHOOL</vt:lpstr>
      <vt:lpstr>ADMINISTRATORS</vt:lpstr>
      <vt:lpstr>KNOW YOUR COUNSELORS</vt:lpstr>
      <vt:lpstr>HOW SCHOOL COUNSELORS WORK WITH STUDENTS/FAMILIES…</vt:lpstr>
      <vt:lpstr>STUDENT SERVICES WEBPAGE</vt:lpstr>
      <vt:lpstr>10TH GRADE </vt:lpstr>
      <vt:lpstr>PROMOTION REQUIREMENTS</vt:lpstr>
      <vt:lpstr>PROMOTION REQUIREMENTS</vt:lpstr>
      <vt:lpstr>GRADUATION REQUIREMENTS  FOR SOUTHEAST RALEIGH </vt:lpstr>
      <vt:lpstr>REGISTRATION QUESTIONS…</vt:lpstr>
      <vt:lpstr>PATHWAYS</vt:lpstr>
      <vt:lpstr>UC LEARNING EXPERIENCES </vt:lpstr>
      <vt:lpstr>How and why students should be a CTE COMPLETER</vt:lpstr>
      <vt:lpstr>CTE Program Areas at SRMHS</vt:lpstr>
      <vt:lpstr>ACADEMIES &amp; ELECTIVES</vt:lpstr>
      <vt:lpstr>MAGNET QUESTIONS…</vt:lpstr>
      <vt:lpstr>IB PROGRAM QUESTIONS…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SOUTHEAST RALEIGH MAGNET HIGH SCHOOL</dc:title>
  <dc:creator>DaLena High</dc:creator>
  <cp:lastModifiedBy>DaLena High</cp:lastModifiedBy>
  <cp:revision>1</cp:revision>
  <dcterms:created xsi:type="dcterms:W3CDTF">2020-01-13T19:00:24Z</dcterms:created>
  <dcterms:modified xsi:type="dcterms:W3CDTF">2020-02-10T18:39:54Z</dcterms:modified>
</cp:coreProperties>
</file>